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98" r:id="rId3"/>
    <p:sldId id="313" r:id="rId4"/>
    <p:sldId id="299" r:id="rId5"/>
    <p:sldId id="300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23" r:id="rId18"/>
    <p:sldId id="316" r:id="rId19"/>
    <p:sldId id="317" r:id="rId20"/>
    <p:sldId id="324" r:id="rId21"/>
    <p:sldId id="318" r:id="rId22"/>
    <p:sldId id="321" r:id="rId23"/>
    <p:sldId id="322" r:id="rId24"/>
    <p:sldId id="319" r:id="rId25"/>
    <p:sldId id="29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7A53A-BEA4-4254-B4DF-7EF0B7B3C7C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20B77-A4F8-47F2-849D-CFF5374B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39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03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CDC7C-87CD-463B-90BE-5D79149E5D46}" type="slidenum">
              <a:rPr lang="en-US"/>
              <a:pPr/>
              <a:t>10</a:t>
            </a:fld>
            <a:endParaRPr lang="en-US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420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FE80BB-8FB9-4A24-85A7-B3F6BA76D364}" type="slidenum">
              <a:rPr lang="en-US"/>
              <a:pPr/>
              <a:t>11</a:t>
            </a:fld>
            <a:endParaRPr lang="en-US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264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30F262-B2E3-41C8-B2BD-9C390FEABBD7}" type="slidenum">
              <a:rPr lang="en-US"/>
              <a:pPr/>
              <a:t>12</a:t>
            </a:fld>
            <a:endParaRPr lang="en-US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742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277CEC-FA10-4885-9E26-BA9F87EA3F53}" type="slidenum">
              <a:rPr lang="en-US"/>
              <a:pPr/>
              <a:t>13</a:t>
            </a:fld>
            <a:endParaRPr lang="en-US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721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9CA1F4-7B1C-4339-8C10-247E4DCB425D}" type="slidenum">
              <a:rPr lang="en-US"/>
              <a:pPr/>
              <a:t>14</a:t>
            </a:fld>
            <a:endParaRPr lang="en-US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472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39BE45-9BE0-4643-BD1C-BA49D30435E5}" type="slidenum">
              <a:rPr lang="en-US"/>
              <a:pPr/>
              <a:t>15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411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B40DC-79F9-4754-9420-D823584DDA5A}" type="slidenum">
              <a:rPr lang="en-US"/>
              <a:pPr/>
              <a:t>16</a:t>
            </a:fld>
            <a:endParaRPr lang="en-US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051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306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411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46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682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392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242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F3026-794B-4D69-ABFD-51B3CF00C8E6}" type="slidenum">
              <a:rPr lang="en-US"/>
              <a:pPr/>
              <a:t>22</a:t>
            </a:fld>
            <a:endParaRPr lang="en-US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679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537C80-7161-45B4-854D-37221305230B}" type="slidenum">
              <a:rPr lang="en-US"/>
              <a:pPr/>
              <a:t>23</a:t>
            </a:fld>
            <a:endParaRPr lang="en-US"/>
          </a:p>
        </p:txBody>
      </p:sp>
      <p:sp>
        <p:nvSpPr>
          <p:cNvPr id="66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153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662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11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43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F9138B-A7E1-4A1E-8668-D59465A8CBDB}" type="slidenum">
              <a:rPr lang="en-US"/>
              <a:pPr/>
              <a:t>4</a:t>
            </a:fld>
            <a:endParaRPr lang="en-US"/>
          </a:p>
        </p:txBody>
      </p:sp>
      <p:sp>
        <p:nvSpPr>
          <p:cNvPr id="64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7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2A960D-72A5-4B9E-B397-79821FF6564E}" type="slidenum">
              <a:rPr lang="en-US"/>
              <a:pPr/>
              <a:t>5</a:t>
            </a:fld>
            <a:endParaRPr lang="en-US"/>
          </a:p>
        </p:txBody>
      </p:sp>
      <p:sp>
        <p:nvSpPr>
          <p:cNvPr id="64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39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30DD97-680A-4709-8D55-6AFF6D65AAEB}" type="slidenum">
              <a:rPr lang="en-US"/>
              <a:pPr/>
              <a:t>6</a:t>
            </a:fld>
            <a:endParaRPr lang="en-US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86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E5EBF3-2EA1-4595-8FB0-7E790623891D}" type="slidenum">
              <a:rPr lang="en-US"/>
              <a:pPr/>
              <a:t>7</a:t>
            </a:fld>
            <a:endParaRPr lang="en-US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44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3009A0-99F4-4A38-AB9D-7CE2118D49B4}" type="slidenum">
              <a:rPr lang="en-US"/>
              <a:pPr/>
              <a:t>8</a:t>
            </a:fld>
            <a:endParaRPr lang="en-US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53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B42815-E4D5-4291-8F07-80B0CBFE5E4B}" type="slidenum">
              <a:rPr lang="en-US"/>
              <a:pPr/>
              <a:t>9</a:t>
            </a:fld>
            <a:endParaRPr lang="en-US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41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D04109-BCE0-4219-BE20-2DB7FA9EB32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04109-BCE0-4219-BE20-2DB7FA9EB32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CD04109-BCE0-4219-BE20-2DB7FA9EB32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267200" cy="51387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719263"/>
            <a:ext cx="4267200" cy="2492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4364038"/>
            <a:ext cx="4267200" cy="2493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7D20771-B7DD-4732-9F41-2424581A6C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647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8686800" cy="2492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364038"/>
            <a:ext cx="8686800" cy="2493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C418986-68E5-4810-9476-EBB179D9CF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96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04109-BCE0-4219-BE20-2DB7FA9EB32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D04109-BCE0-4219-BE20-2DB7FA9EB32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04109-BCE0-4219-BE20-2DB7FA9EB32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04109-BCE0-4219-BE20-2DB7FA9EB32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04109-BCE0-4219-BE20-2DB7FA9EB32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D04109-BCE0-4219-BE20-2DB7FA9EB32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04109-BCE0-4219-BE20-2DB7FA9EB32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04109-BCE0-4219-BE20-2DB7FA9EB32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5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CD04109-BCE0-4219-BE20-2DB7FA9EB32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1143000"/>
            <a:ext cx="5105400" cy="2868168"/>
          </a:xfrm>
        </p:spPr>
        <p:txBody>
          <a:bodyPr/>
          <a:lstStyle/>
          <a:p>
            <a:r>
              <a:rPr lang="en-US" dirty="0" smtClean="0"/>
              <a:t>Section 2.6</a:t>
            </a:r>
            <a:br>
              <a:rPr lang="en-US" dirty="0" smtClean="0"/>
            </a:br>
            <a:r>
              <a:rPr lang="en-US" dirty="0" smtClean="0"/>
              <a:t>Operations With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5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E0AE-7B47-4C71-9B8E-EA781649E88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7543800" cy="1295400"/>
          </a:xfrm>
        </p:spPr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540676" name="Text Box 4"/>
          <p:cNvSpPr txBox="1">
            <a:spLocks noChangeArrowheads="1"/>
          </p:cNvSpPr>
          <p:nvPr/>
        </p:nvSpPr>
        <p:spPr bwMode="auto">
          <a:xfrm>
            <a:off x="304800" y="2286000"/>
            <a:ext cx="5006499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(f/g)(x) = f(x) ÷ g(x</a:t>
            </a:r>
            <a:r>
              <a:rPr lang="en-US" sz="3600" i="1" dirty="0" smtClean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US" sz="3600" i="1" dirty="0">
              <a:solidFill>
                <a:srgbClr val="1C1C1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             = </a:t>
            </a:r>
            <a:r>
              <a:rPr lang="en-US" sz="3600" i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i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-3x-1_  </a:t>
            </a:r>
          </a:p>
          <a:p>
            <a:r>
              <a:rPr lang="en-US" sz="36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sz="36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2x²-4x+5</a:t>
            </a:r>
          </a:p>
          <a:p>
            <a:endParaRPr lang="en-US" sz="3600" b="1" i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This cannot be reduced</a:t>
            </a:r>
            <a:endParaRPr lang="en-US" sz="36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1C1C1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Domain: </a:t>
            </a:r>
            <a:r>
              <a:rPr lang="en-US" sz="3600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(-∞,∞)</a:t>
            </a:r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dirty="0"/>
          </a:p>
        </p:txBody>
      </p:sp>
      <p:graphicFrame>
        <p:nvGraphicFramePr>
          <p:cNvPr id="540677" name="Object 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803493366"/>
              </p:ext>
            </p:extLst>
          </p:nvPr>
        </p:nvGraphicFramePr>
        <p:xfrm>
          <a:off x="3200400" y="100012"/>
          <a:ext cx="3724275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Microsoft Equation 3.0" r:id="rId4" imgW="1244520" imgH="457200" progId="Equation.3">
                  <p:embed/>
                </p:oleObj>
              </mc:Choice>
              <mc:Fallback>
                <p:oleObj name="Microsoft Equation 3.0" r:id="rId4" imgW="12445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00012"/>
                        <a:ext cx="3724275" cy="150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145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406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40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40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40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40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540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9801-F943-4B22-A6CA-F22CEE0FD9A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686800" cy="513873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ometimes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the domain does not consist of all real numbers.</a:t>
            </a:r>
          </a:p>
          <a:p>
            <a:pPr algn="ctr">
              <a:buFont typeface="Wingdings" pitchFamily="2" charset="2"/>
              <a:buNone/>
            </a:pPr>
            <a:endParaRPr lang="en-US" sz="4000" dirty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Any restrictions on the domains of f and g must be considered when performing these operations.</a:t>
            </a:r>
          </a:p>
        </p:txBody>
      </p:sp>
    </p:spTree>
    <p:extLst>
      <p:ext uri="{BB962C8B-B14F-4D97-AF65-F5344CB8AC3E}">
        <p14:creationId xmlns:p14="http://schemas.microsoft.com/office/powerpoint/2010/main" val="82699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3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36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515E-1EDE-427B-9924-C3E0A1B576B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7543800" cy="1295400"/>
          </a:xfrm>
        </p:spPr>
        <p:txBody>
          <a:bodyPr/>
          <a:lstStyle/>
          <a:p>
            <a:pPr algn="ctr"/>
            <a:r>
              <a:rPr lang="en-US" dirty="0" smtClean="0"/>
              <a:t>Example 2 : </a:t>
            </a:r>
            <a:r>
              <a:rPr lang="en-US" dirty="0"/>
              <a:t>Finding Arithmetic Combinations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0"/>
            <a:ext cx="9144000" cy="6096000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For the following functions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f </a:t>
            </a:r>
            <a:r>
              <a:rPr lang="en-US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g</a:t>
            </a:r>
            <a:r>
              <a:rPr lang="en-US" dirty="0">
                <a:latin typeface="Arial" pitchFamily="34" charset="0"/>
                <a:cs typeface="Arial" pitchFamily="34" charset="0"/>
              </a:rPr>
              <a:t>, find the sum, difference, product, and quotient of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f</a:t>
            </a:r>
            <a:r>
              <a:rPr lang="en-US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g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 Also find the domain of each.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Remember: you cannot have a square root of a negative number.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The domain will be limited.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sz="2600" dirty="0"/>
          </a:p>
        </p:txBody>
      </p:sp>
      <p:graphicFrame>
        <p:nvGraphicFramePr>
          <p:cNvPr id="527364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049900567"/>
              </p:ext>
            </p:extLst>
          </p:nvPr>
        </p:nvGraphicFramePr>
        <p:xfrm>
          <a:off x="2895600" y="2819400"/>
          <a:ext cx="3003550" cy="209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Microsoft Equation 3.0" r:id="rId4" imgW="1079280" imgH="685800" progId="Equation.3">
                  <p:embed/>
                </p:oleObj>
              </mc:Choice>
              <mc:Fallback>
                <p:oleObj name="Microsoft Equation 3.0" r:id="rId4" imgW="10792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819400"/>
                        <a:ext cx="3003550" cy="209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391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273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27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27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6A8F-A018-48FE-B517-852F85B75B1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7543800" cy="1295400"/>
          </a:xfrm>
        </p:spPr>
        <p:txBody>
          <a:bodyPr/>
          <a:lstStyle/>
          <a:p>
            <a:r>
              <a:rPr lang="en-US" dirty="0" smtClean="0"/>
              <a:t>Example 2:</a:t>
            </a:r>
            <a:endParaRPr lang="en-US" dirty="0"/>
          </a:p>
        </p:txBody>
      </p:sp>
      <p:sp>
        <p:nvSpPr>
          <p:cNvPr id="544772" name="Text Box 4"/>
          <p:cNvSpPr txBox="1">
            <a:spLocks noChangeArrowheads="1"/>
          </p:cNvSpPr>
          <p:nvPr/>
        </p:nvSpPr>
        <p:spPr bwMode="auto">
          <a:xfrm>
            <a:off x="304800" y="3429000"/>
            <a:ext cx="554037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(f + g)(x) = f(x) + g(x)</a:t>
            </a:r>
          </a:p>
          <a:p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             = </a:t>
            </a:r>
            <a:r>
              <a:rPr lang="en-US" sz="3600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5x² - ¾x + √5-2x</a:t>
            </a:r>
          </a:p>
          <a:p>
            <a:endParaRPr lang="en-US" sz="3600" dirty="0">
              <a:solidFill>
                <a:srgbClr val="1C1C1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Domain: </a:t>
            </a:r>
            <a:r>
              <a:rPr lang="en-US" sz="3600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(-∞</a:t>
            </a:r>
            <a:r>
              <a:rPr lang="en-US" sz="3600" dirty="0" smtClean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smtClean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5/2</a:t>
            </a:r>
            <a:r>
              <a:rPr lang="en-US" sz="3600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dirty="0"/>
          </a:p>
        </p:txBody>
      </p:sp>
      <p:graphicFrame>
        <p:nvGraphicFramePr>
          <p:cNvPr id="544775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3276600" y="0"/>
          <a:ext cx="38100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Microsoft Equation 3.0" r:id="rId4" imgW="1079280" imgH="685800" progId="Equation.3">
                  <p:embed/>
                </p:oleObj>
              </mc:Choice>
              <mc:Fallback>
                <p:oleObj name="Microsoft Equation 3.0" r:id="rId4" imgW="1079280" imgH="6858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0"/>
                        <a:ext cx="38100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4777" name="Line 9"/>
          <p:cNvSpPr>
            <a:spLocks noChangeShapeType="1"/>
          </p:cNvSpPr>
          <p:nvPr/>
        </p:nvSpPr>
        <p:spPr bwMode="auto">
          <a:xfrm>
            <a:off x="4876800" y="4038600"/>
            <a:ext cx="1066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6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447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44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44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447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44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E373-233C-4627-9D31-E2F543B7BD7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7543800" cy="1295400"/>
          </a:xfrm>
        </p:spPr>
        <p:txBody>
          <a:bodyPr/>
          <a:lstStyle/>
          <a:p>
            <a:r>
              <a:rPr lang="en-US" dirty="0" smtClean="0"/>
              <a:t>Example 2:</a:t>
            </a:r>
            <a:endParaRPr lang="en-US" dirty="0"/>
          </a:p>
        </p:txBody>
      </p:sp>
      <p:sp>
        <p:nvSpPr>
          <p:cNvPr id="545795" name="Text Box 3"/>
          <p:cNvSpPr txBox="1">
            <a:spLocks noChangeArrowheads="1"/>
          </p:cNvSpPr>
          <p:nvPr/>
        </p:nvSpPr>
        <p:spPr bwMode="auto">
          <a:xfrm>
            <a:off x="304800" y="3429000"/>
            <a:ext cx="542607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(f - g)(x) = f(x) - g(x)</a:t>
            </a:r>
          </a:p>
          <a:p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             = </a:t>
            </a:r>
            <a:r>
              <a:rPr lang="en-US" sz="3600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5x² - ¾x - √5-2x</a:t>
            </a:r>
          </a:p>
          <a:p>
            <a:endParaRPr lang="en-US" sz="3600" dirty="0">
              <a:solidFill>
                <a:srgbClr val="1C1C1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Domain: </a:t>
            </a:r>
            <a:r>
              <a:rPr lang="en-US" sz="3600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(-∞,</a:t>
            </a:r>
            <a:r>
              <a:rPr lang="en-US" sz="2800" b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5/2</a:t>
            </a:r>
            <a:r>
              <a:rPr lang="en-US" sz="3600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dirty="0"/>
          </a:p>
        </p:txBody>
      </p:sp>
      <p:graphicFrame>
        <p:nvGraphicFramePr>
          <p:cNvPr id="54579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276600" y="0"/>
          <a:ext cx="38100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Microsoft Equation 3.0" r:id="rId4" imgW="1079280" imgH="685800" progId="Equation.3">
                  <p:embed/>
                </p:oleObj>
              </mc:Choice>
              <mc:Fallback>
                <p:oleObj name="Microsoft Equation 3.0" r:id="rId4" imgW="1079280" imgH="6858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0"/>
                        <a:ext cx="38100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5797" name="Line 5"/>
          <p:cNvSpPr>
            <a:spLocks noChangeShapeType="1"/>
          </p:cNvSpPr>
          <p:nvPr/>
        </p:nvSpPr>
        <p:spPr bwMode="auto">
          <a:xfrm>
            <a:off x="4724400" y="4038600"/>
            <a:ext cx="1066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6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457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4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45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457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45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79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ECFF-9C96-43EB-BE09-8130484841D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7543800" cy="1295400"/>
          </a:xfrm>
        </p:spPr>
        <p:txBody>
          <a:bodyPr/>
          <a:lstStyle/>
          <a:p>
            <a:r>
              <a:rPr lang="en-US" dirty="0" smtClean="0"/>
              <a:t>Example 2:</a:t>
            </a:r>
            <a:endParaRPr lang="en-US" dirty="0"/>
          </a:p>
        </p:txBody>
      </p:sp>
      <p:sp>
        <p:nvSpPr>
          <p:cNvPr id="546819" name="Text Box 3"/>
          <p:cNvSpPr txBox="1">
            <a:spLocks noChangeArrowheads="1"/>
          </p:cNvSpPr>
          <p:nvPr/>
        </p:nvSpPr>
        <p:spPr bwMode="auto">
          <a:xfrm>
            <a:off x="304800" y="3429000"/>
            <a:ext cx="532447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600" i="1" dirty="0" err="1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fg</a:t>
            </a:r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)(x) = f(x) · g(x)</a:t>
            </a:r>
          </a:p>
          <a:p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             = </a:t>
            </a:r>
            <a:r>
              <a:rPr lang="en-US" sz="3600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(5x² - ¾x)√5-2x</a:t>
            </a:r>
          </a:p>
          <a:p>
            <a:endParaRPr lang="en-US" sz="3600" dirty="0">
              <a:solidFill>
                <a:srgbClr val="1C1C1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Domain: </a:t>
            </a:r>
            <a:r>
              <a:rPr lang="en-US" sz="3600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(-∞,</a:t>
            </a:r>
            <a:r>
              <a:rPr lang="en-US" sz="2800" b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5/2</a:t>
            </a:r>
            <a:r>
              <a:rPr lang="en-US" sz="3600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dirty="0"/>
          </a:p>
        </p:txBody>
      </p:sp>
      <p:graphicFrame>
        <p:nvGraphicFramePr>
          <p:cNvPr id="54682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276600" y="0"/>
          <a:ext cx="38100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Microsoft Equation 3.0" r:id="rId4" imgW="1079280" imgH="685800" progId="Equation.3">
                  <p:embed/>
                </p:oleObj>
              </mc:Choice>
              <mc:Fallback>
                <p:oleObj name="Microsoft Equation 3.0" r:id="rId4" imgW="1079280" imgH="6858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0"/>
                        <a:ext cx="38100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6821" name="Line 5"/>
          <p:cNvSpPr>
            <a:spLocks noChangeShapeType="1"/>
          </p:cNvSpPr>
          <p:nvPr/>
        </p:nvSpPr>
        <p:spPr bwMode="auto">
          <a:xfrm>
            <a:off x="4648200" y="4038600"/>
            <a:ext cx="1066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468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46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46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468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46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0EEC-14E5-4FA1-B278-7DB50215A4D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7543800" cy="1295400"/>
          </a:xfrm>
        </p:spPr>
        <p:txBody>
          <a:bodyPr/>
          <a:lstStyle/>
          <a:p>
            <a:r>
              <a:rPr lang="en-US" dirty="0" smtClean="0"/>
              <a:t>Example 2:</a:t>
            </a:r>
            <a:endParaRPr lang="en-US" dirty="0"/>
          </a:p>
        </p:txBody>
      </p:sp>
      <p:sp>
        <p:nvSpPr>
          <p:cNvPr id="547843" name="Text Box 3"/>
          <p:cNvSpPr txBox="1">
            <a:spLocks noChangeArrowheads="1"/>
          </p:cNvSpPr>
          <p:nvPr/>
        </p:nvSpPr>
        <p:spPr bwMode="auto">
          <a:xfrm>
            <a:off x="304800" y="3429000"/>
            <a:ext cx="41846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(f/g)(x) = f(x) ÷ g(x)</a:t>
            </a:r>
          </a:p>
          <a:p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             = </a:t>
            </a:r>
            <a:r>
              <a:rPr lang="en-US" sz="3600" i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(5x² - ¾x)</a:t>
            </a:r>
          </a:p>
          <a:p>
            <a:r>
              <a:rPr lang="en-US" sz="3600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    √5 - 2x</a:t>
            </a:r>
          </a:p>
          <a:p>
            <a:endParaRPr lang="en-US" sz="3600" dirty="0">
              <a:solidFill>
                <a:srgbClr val="1C1C1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Domain: </a:t>
            </a:r>
            <a:r>
              <a:rPr lang="en-US" sz="3600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(-∞,</a:t>
            </a:r>
            <a:r>
              <a:rPr lang="en-US" sz="2800" b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5/2</a:t>
            </a:r>
            <a:r>
              <a:rPr lang="en-US" sz="3600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dirty="0"/>
          </a:p>
        </p:txBody>
      </p:sp>
      <p:graphicFrame>
        <p:nvGraphicFramePr>
          <p:cNvPr id="54784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276600" y="0"/>
          <a:ext cx="38100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Microsoft Equation 3.0" r:id="rId4" imgW="1079280" imgH="685800" progId="Equation.3">
                  <p:embed/>
                </p:oleObj>
              </mc:Choice>
              <mc:Fallback>
                <p:oleObj name="Microsoft Equation 3.0" r:id="rId4" imgW="1079280" imgH="6858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0"/>
                        <a:ext cx="38100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7845" name="Line 5"/>
          <p:cNvSpPr>
            <a:spLocks noChangeShapeType="1"/>
          </p:cNvSpPr>
          <p:nvPr/>
        </p:nvSpPr>
        <p:spPr bwMode="auto">
          <a:xfrm>
            <a:off x="2971800" y="4572000"/>
            <a:ext cx="1066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8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478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47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47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47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478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547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719263"/>
            <a:ext cx="8305800" cy="2492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 smtClean="0"/>
              <a:t>Pg</a:t>
            </a:r>
            <a:r>
              <a:rPr lang="en-US" sz="3600" dirty="0" smtClean="0"/>
              <a:t> 101 Ex: 12, 15, 18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u="sng" dirty="0" smtClean="0"/>
              <a:t>New Directions: </a:t>
            </a:r>
          </a:p>
          <a:p>
            <a:pPr marL="0" indent="0">
              <a:buNone/>
            </a:pPr>
            <a:r>
              <a:rPr lang="en-US" sz="3600" dirty="0" smtClean="0"/>
              <a:t>1. Find the sum, difference, product, and quotient for the functions.</a:t>
            </a:r>
          </a:p>
          <a:p>
            <a:pPr marL="0" indent="0">
              <a:buNone/>
            </a:pPr>
            <a:r>
              <a:rPr lang="en-US" sz="3600" dirty="0" smtClean="0"/>
              <a:t>2. Find the domain of each.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3492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0"/>
            <a:ext cx="9144000" cy="1295400"/>
          </a:xfrm>
        </p:spPr>
        <p:txBody>
          <a:bodyPr/>
          <a:lstStyle/>
          <a:p>
            <a:r>
              <a:rPr lang="en-US" dirty="0" smtClean="0"/>
              <a:t>Example 3: Real World Application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sz="half" idx="1"/>
              </p:nvPr>
            </p:nvSpPr>
            <p:spPr>
              <a:xfrm>
                <a:off x="0" y="609600"/>
                <a:ext cx="9144000" cy="6248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You can use the functions for breaking distance and reaction distance to graph the stopping distance function.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Reaction Distance R(x):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11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en-US" sz="2800" b="0" i="0" smtClean="0">
                        <a:latin typeface="Cambria Math"/>
                      </a:rPr>
                      <m:t> </m:t>
                    </m:r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Breaking Distance B(x):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19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Stopping Distance S(x) = R(x) + B(x):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/>
                  <a:t>x</a:t>
                </a:r>
                <a:r>
                  <a:rPr lang="en-US" sz="2800" dirty="0" smtClean="0"/>
                  <a:t> represents the speed and y is the distance.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Use the trace feature to find the distance at any speed.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What is the total stopping distance when a car is traveling 30 mph?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What is the real world domain and range of each function?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0" y="609600"/>
                <a:ext cx="9144000" cy="6248400"/>
              </a:xfrm>
              <a:blipFill rotWithShape="1">
                <a:blip r:embed="rId3"/>
                <a:stretch>
                  <a:fillRect l="-1333" t="-878" r="-1000" b="-1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182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4: Using your Graphing calculator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sz="half" idx="1"/>
              </p:nvPr>
            </p:nvSpPr>
            <p:spPr>
              <a:xfrm>
                <a:off x="0" y="1719263"/>
                <a:ext cx="8001000" cy="513873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Let f(x) = 2x² + x – 3 and g(x) = x + 1</a:t>
                </a:r>
              </a:p>
              <a:p>
                <a:pPr marL="0" indent="0">
                  <a:buNone/>
                </a:pPr>
                <a:r>
                  <a:rPr lang="en-US" dirty="0"/>
                  <a:t>G</a:t>
                </a:r>
                <a:r>
                  <a:rPr lang="en-US" dirty="0" smtClean="0"/>
                  <a:t>raph each function below. Find the domain and range of each.</a:t>
                </a:r>
              </a:p>
              <a:p>
                <a:pPr marL="514350" indent="-514350">
                  <a:buAutoNum type="alphaLcParenR"/>
                </a:pPr>
                <a:r>
                  <a:rPr lang="en-US" sz="3200" dirty="0" smtClean="0"/>
                  <a:t>f</a:t>
                </a:r>
              </a:p>
              <a:p>
                <a:pPr marL="514350" indent="-514350">
                  <a:buAutoNum type="alphaLcParenR"/>
                </a:pPr>
                <a:r>
                  <a:rPr lang="en-US" sz="3200" dirty="0" smtClean="0"/>
                  <a:t>g</a:t>
                </a:r>
              </a:p>
              <a:p>
                <a:pPr marL="514350" indent="-514350">
                  <a:buAutoNum type="alphaLcParenR"/>
                </a:pPr>
                <a:r>
                  <a:rPr lang="en-US" sz="3200" dirty="0" err="1" smtClean="0"/>
                  <a:t>f+g</a:t>
                </a:r>
                <a:endParaRPr lang="en-US" sz="3200" dirty="0" smtClean="0"/>
              </a:p>
              <a:p>
                <a:pPr marL="514350" indent="-514350">
                  <a:buAutoNum type="alphaLcParenR"/>
                </a:pPr>
                <a:r>
                  <a:rPr lang="en-US" sz="3200" dirty="0" err="1" smtClean="0"/>
                  <a:t>f·g</a:t>
                </a:r>
                <a:endParaRPr lang="en-US" sz="3200" dirty="0" smtClean="0"/>
              </a:p>
              <a:p>
                <a:pPr marL="514350" indent="-514350">
                  <a:buAutoNum type="alphaLcParenR"/>
                </a:pPr>
                <a:r>
                  <a:rPr lang="en-US" sz="3200" dirty="0" smtClean="0"/>
                  <a:t>g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sz="3200" dirty="0" smtClean="0"/>
                  <a:t>f</a:t>
                </a: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/>
                        <a:ea typeface="Cambria Math"/>
                      </a:rPr>
                      <m:t>f</m:t>
                    </m:r>
                    <m:r>
                      <a:rPr lang="en-US" sz="320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𝑔</m:t>
                        </m:r>
                      </m:den>
                    </m:f>
                  </m:oMath>
                </a14:m>
                <a:endParaRPr lang="en-US" sz="3200" dirty="0" smtClean="0"/>
              </a:p>
              <a:p>
                <a:pPr marL="514350" indent="-514350">
                  <a:buAutoNum type="alphaLcParenR"/>
                </a:pPr>
                <a:endParaRPr lang="en-US" dirty="0" smtClean="0"/>
              </a:p>
              <a:p>
                <a:pPr marL="514350" indent="-514350">
                  <a:buAutoNum type="alphaLcParenR"/>
                </a:pPr>
                <a:endParaRPr lang="en-US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0" y="1719263"/>
                <a:ext cx="8001000" cy="5138737"/>
              </a:xfrm>
              <a:blipFill rotWithShape="1">
                <a:blip r:embed="rId3"/>
                <a:stretch>
                  <a:fillRect l="-1295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582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Identify and use properties of functions to add, subtract, multiply, and divide functions.</a:t>
            </a:r>
          </a:p>
        </p:txBody>
      </p:sp>
    </p:spTree>
    <p:extLst>
      <p:ext uri="{BB962C8B-B14F-4D97-AF65-F5344CB8AC3E}">
        <p14:creationId xmlns:p14="http://schemas.microsoft.com/office/powerpoint/2010/main" val="328164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719263"/>
            <a:ext cx="8077200" cy="32337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err="1" smtClean="0"/>
              <a:t>Pg</a:t>
            </a:r>
            <a:r>
              <a:rPr lang="en-US" sz="4000" dirty="0" smtClean="0"/>
              <a:t> 101 </a:t>
            </a:r>
          </a:p>
          <a:p>
            <a:pPr marL="0" indent="0">
              <a:buNone/>
            </a:pPr>
            <a:r>
              <a:rPr lang="en-US" sz="4000" dirty="0" smtClean="0"/>
              <a:t>Exercises: 6 – 11, 14, 17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For 14 and 17 – Find all operations and Domains.</a:t>
            </a:r>
            <a:endParaRPr lang="en-US" sz="4000" dirty="0"/>
          </a:p>
        </p:txBody>
      </p:sp>
      <p:sp>
        <p:nvSpPr>
          <p:cNvPr id="194" name="SMARTInkShape-576"/>
          <p:cNvSpPr/>
          <p:nvPr/>
        </p:nvSpPr>
        <p:spPr>
          <a:xfrm>
            <a:off x="2451153" y="2286930"/>
            <a:ext cx="1431862" cy="890643"/>
          </a:xfrm>
          <a:custGeom>
            <a:avLst/>
            <a:gdLst/>
            <a:ahLst/>
            <a:cxnLst/>
            <a:rect l="0" t="0" r="0" b="0"/>
            <a:pathLst>
              <a:path w="1431862" h="890643">
                <a:moveTo>
                  <a:pt x="834972" y="88367"/>
                </a:moveTo>
                <a:lnTo>
                  <a:pt x="830232" y="88367"/>
                </a:lnTo>
                <a:lnTo>
                  <a:pt x="828835" y="87375"/>
                </a:lnTo>
                <a:lnTo>
                  <a:pt x="827904" y="85721"/>
                </a:lnTo>
                <a:lnTo>
                  <a:pt x="826288" y="79272"/>
                </a:lnTo>
                <a:lnTo>
                  <a:pt x="826151" y="75065"/>
                </a:lnTo>
                <a:lnTo>
                  <a:pt x="827107" y="73545"/>
                </a:lnTo>
                <a:lnTo>
                  <a:pt x="828736" y="72533"/>
                </a:lnTo>
                <a:lnTo>
                  <a:pt x="830815" y="71858"/>
                </a:lnTo>
                <a:lnTo>
                  <a:pt x="874047" y="47607"/>
                </a:lnTo>
                <a:lnTo>
                  <a:pt x="917541" y="36931"/>
                </a:lnTo>
                <a:lnTo>
                  <a:pt x="958365" y="25694"/>
                </a:lnTo>
                <a:lnTo>
                  <a:pt x="1000126" y="13920"/>
                </a:lnTo>
                <a:lnTo>
                  <a:pt x="1040456" y="8177"/>
                </a:lnTo>
                <a:lnTo>
                  <a:pt x="1074009" y="2209"/>
                </a:lnTo>
                <a:lnTo>
                  <a:pt x="1109086" y="0"/>
                </a:lnTo>
                <a:lnTo>
                  <a:pt x="1143622" y="338"/>
                </a:lnTo>
                <a:lnTo>
                  <a:pt x="1185108" y="6192"/>
                </a:lnTo>
                <a:lnTo>
                  <a:pt x="1226485" y="12383"/>
                </a:lnTo>
                <a:lnTo>
                  <a:pt x="1268466" y="24153"/>
                </a:lnTo>
                <a:lnTo>
                  <a:pt x="1309083" y="45490"/>
                </a:lnTo>
                <a:lnTo>
                  <a:pt x="1330543" y="60008"/>
                </a:lnTo>
                <a:lnTo>
                  <a:pt x="1367643" y="102132"/>
                </a:lnTo>
                <a:lnTo>
                  <a:pt x="1390571" y="127833"/>
                </a:lnTo>
                <a:lnTo>
                  <a:pt x="1408922" y="169228"/>
                </a:lnTo>
                <a:lnTo>
                  <a:pt x="1420259" y="210687"/>
                </a:lnTo>
                <a:lnTo>
                  <a:pt x="1426173" y="251215"/>
                </a:lnTo>
                <a:lnTo>
                  <a:pt x="1431861" y="292403"/>
                </a:lnTo>
                <a:lnTo>
                  <a:pt x="1426848" y="336331"/>
                </a:lnTo>
                <a:lnTo>
                  <a:pt x="1424085" y="371410"/>
                </a:lnTo>
                <a:lnTo>
                  <a:pt x="1417423" y="406939"/>
                </a:lnTo>
                <a:lnTo>
                  <a:pt x="1409166" y="442601"/>
                </a:lnTo>
                <a:lnTo>
                  <a:pt x="1399443" y="477311"/>
                </a:lnTo>
                <a:lnTo>
                  <a:pt x="1378883" y="518855"/>
                </a:lnTo>
                <a:lnTo>
                  <a:pt x="1358941" y="553263"/>
                </a:lnTo>
                <a:lnTo>
                  <a:pt x="1325535" y="595704"/>
                </a:lnTo>
                <a:lnTo>
                  <a:pt x="1283144" y="638888"/>
                </a:lnTo>
                <a:lnTo>
                  <a:pt x="1248332" y="668864"/>
                </a:lnTo>
                <a:lnTo>
                  <a:pt x="1212882" y="701449"/>
                </a:lnTo>
                <a:lnTo>
                  <a:pt x="1176251" y="730396"/>
                </a:lnTo>
                <a:lnTo>
                  <a:pt x="1134419" y="756832"/>
                </a:lnTo>
                <a:lnTo>
                  <a:pt x="1090605" y="778666"/>
                </a:lnTo>
                <a:lnTo>
                  <a:pt x="1046204" y="802554"/>
                </a:lnTo>
                <a:lnTo>
                  <a:pt x="1016496" y="816218"/>
                </a:lnTo>
                <a:lnTo>
                  <a:pt x="984110" y="828906"/>
                </a:lnTo>
                <a:lnTo>
                  <a:pt x="950865" y="840167"/>
                </a:lnTo>
                <a:lnTo>
                  <a:pt x="919553" y="848479"/>
                </a:lnTo>
                <a:lnTo>
                  <a:pt x="883808" y="855481"/>
                </a:lnTo>
                <a:lnTo>
                  <a:pt x="846755" y="861900"/>
                </a:lnTo>
                <a:lnTo>
                  <a:pt x="813751" y="868061"/>
                </a:lnTo>
                <a:lnTo>
                  <a:pt x="779900" y="874106"/>
                </a:lnTo>
                <a:lnTo>
                  <a:pt x="745011" y="879108"/>
                </a:lnTo>
                <a:lnTo>
                  <a:pt x="709661" y="881331"/>
                </a:lnTo>
                <a:lnTo>
                  <a:pt x="674106" y="884964"/>
                </a:lnTo>
                <a:lnTo>
                  <a:pt x="638460" y="888895"/>
                </a:lnTo>
                <a:lnTo>
                  <a:pt x="602774" y="890642"/>
                </a:lnTo>
                <a:lnTo>
                  <a:pt x="567070" y="888772"/>
                </a:lnTo>
                <a:lnTo>
                  <a:pt x="532350" y="884634"/>
                </a:lnTo>
                <a:lnTo>
                  <a:pt x="500382" y="879487"/>
                </a:lnTo>
                <a:lnTo>
                  <a:pt x="466992" y="876539"/>
                </a:lnTo>
                <a:lnTo>
                  <a:pt x="432308" y="874236"/>
                </a:lnTo>
                <a:lnTo>
                  <a:pt x="397049" y="869905"/>
                </a:lnTo>
                <a:lnTo>
                  <a:pt x="364181" y="862027"/>
                </a:lnTo>
                <a:lnTo>
                  <a:pt x="333036" y="852903"/>
                </a:lnTo>
                <a:lnTo>
                  <a:pt x="302658" y="845541"/>
                </a:lnTo>
                <a:lnTo>
                  <a:pt x="272620" y="836316"/>
                </a:lnTo>
                <a:lnTo>
                  <a:pt x="230464" y="817320"/>
                </a:lnTo>
                <a:lnTo>
                  <a:pt x="192838" y="792840"/>
                </a:lnTo>
                <a:lnTo>
                  <a:pt x="149309" y="762642"/>
                </a:lnTo>
                <a:lnTo>
                  <a:pt x="112047" y="724302"/>
                </a:lnTo>
                <a:lnTo>
                  <a:pt x="76024" y="687037"/>
                </a:lnTo>
                <a:lnTo>
                  <a:pt x="44985" y="651012"/>
                </a:lnTo>
                <a:lnTo>
                  <a:pt x="25882" y="609096"/>
                </a:lnTo>
                <a:lnTo>
                  <a:pt x="11725" y="579340"/>
                </a:lnTo>
                <a:lnTo>
                  <a:pt x="5656" y="545828"/>
                </a:lnTo>
                <a:lnTo>
                  <a:pt x="0" y="511756"/>
                </a:lnTo>
                <a:lnTo>
                  <a:pt x="3326" y="470427"/>
                </a:lnTo>
                <a:lnTo>
                  <a:pt x="6806" y="436057"/>
                </a:lnTo>
                <a:lnTo>
                  <a:pt x="16767" y="400738"/>
                </a:lnTo>
                <a:lnTo>
                  <a:pt x="33170" y="357988"/>
                </a:lnTo>
                <a:lnTo>
                  <a:pt x="53093" y="314744"/>
                </a:lnTo>
                <a:lnTo>
                  <a:pt x="78783" y="273864"/>
                </a:lnTo>
                <a:lnTo>
                  <a:pt x="112227" y="232605"/>
                </a:lnTo>
                <a:lnTo>
                  <a:pt x="148489" y="196785"/>
                </a:lnTo>
                <a:lnTo>
                  <a:pt x="190194" y="166925"/>
                </a:lnTo>
                <a:lnTo>
                  <a:pt x="232130" y="137398"/>
                </a:lnTo>
                <a:lnTo>
                  <a:pt x="271604" y="113809"/>
                </a:lnTo>
                <a:lnTo>
                  <a:pt x="309978" y="92708"/>
                </a:lnTo>
                <a:lnTo>
                  <a:pt x="351225" y="78629"/>
                </a:lnTo>
                <a:lnTo>
                  <a:pt x="394865" y="63433"/>
                </a:lnTo>
                <a:lnTo>
                  <a:pt x="439215" y="51103"/>
                </a:lnTo>
                <a:lnTo>
                  <a:pt x="471557" y="44355"/>
                </a:lnTo>
                <a:lnTo>
                  <a:pt x="504782" y="38048"/>
                </a:lnTo>
                <a:lnTo>
                  <a:pt x="536086" y="31938"/>
                </a:lnTo>
                <a:lnTo>
                  <a:pt x="566534" y="28561"/>
                </a:lnTo>
                <a:lnTo>
                  <a:pt x="596604" y="27060"/>
                </a:lnTo>
                <a:lnTo>
                  <a:pt x="640431" y="26215"/>
                </a:lnTo>
                <a:lnTo>
                  <a:pt x="679986" y="26957"/>
                </a:lnTo>
                <a:lnTo>
                  <a:pt x="721692" y="33019"/>
                </a:lnTo>
                <a:lnTo>
                  <a:pt x="759625" y="40107"/>
                </a:lnTo>
                <a:lnTo>
                  <a:pt x="795008" y="44633"/>
                </a:lnTo>
                <a:lnTo>
                  <a:pt x="834133" y="60289"/>
                </a:lnTo>
                <a:lnTo>
                  <a:pt x="878518" y="76291"/>
                </a:lnTo>
                <a:lnTo>
                  <a:pt x="921385" y="97287"/>
                </a:lnTo>
                <a:lnTo>
                  <a:pt x="954858" y="127936"/>
                </a:lnTo>
                <a:lnTo>
                  <a:pt x="957708" y="133403"/>
                </a:lnTo>
                <a:lnTo>
                  <a:pt x="959537" y="140258"/>
                </a:lnTo>
                <a:lnTo>
                  <a:pt x="960680" y="140820"/>
                </a:lnTo>
                <a:lnTo>
                  <a:pt x="964595" y="141445"/>
                </a:lnTo>
                <a:lnTo>
                  <a:pt x="966035" y="142604"/>
                </a:lnTo>
                <a:lnTo>
                  <a:pt x="968917" y="15087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SMARTInkShape-577"/>
          <p:cNvSpPr/>
          <p:nvPr/>
        </p:nvSpPr>
        <p:spPr>
          <a:xfrm>
            <a:off x="4973836" y="250031"/>
            <a:ext cx="26789" cy="258945"/>
          </a:xfrm>
          <a:custGeom>
            <a:avLst/>
            <a:gdLst/>
            <a:ahLst/>
            <a:cxnLst/>
            <a:rect l="0" t="0" r="0" b="0"/>
            <a:pathLst>
              <a:path w="26789" h="258945">
                <a:moveTo>
                  <a:pt x="0" y="0"/>
                </a:moveTo>
                <a:lnTo>
                  <a:pt x="0" y="42317"/>
                </a:lnTo>
                <a:lnTo>
                  <a:pt x="992" y="71749"/>
                </a:lnTo>
                <a:lnTo>
                  <a:pt x="7689" y="108569"/>
                </a:lnTo>
                <a:lnTo>
                  <a:pt x="11412" y="149345"/>
                </a:lnTo>
                <a:lnTo>
                  <a:pt x="16586" y="175132"/>
                </a:lnTo>
                <a:lnTo>
                  <a:pt x="18777" y="216269"/>
                </a:lnTo>
                <a:lnTo>
                  <a:pt x="24912" y="234028"/>
                </a:lnTo>
                <a:lnTo>
                  <a:pt x="26788" y="258944"/>
                </a:lnTo>
                <a:lnTo>
                  <a:pt x="17859" y="25003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7" name="SMARTInkShape-Group157"/>
          <p:cNvGrpSpPr/>
          <p:nvPr/>
        </p:nvGrpSpPr>
        <p:grpSpPr>
          <a:xfrm>
            <a:off x="4071938" y="161148"/>
            <a:ext cx="3723680" cy="526390"/>
            <a:chOff x="4071938" y="161148"/>
            <a:chExt cx="3723680" cy="526390"/>
          </a:xfrm>
        </p:grpSpPr>
        <p:sp>
          <p:nvSpPr>
            <p:cNvPr id="196" name="SMARTInkShape-578"/>
            <p:cNvSpPr/>
            <p:nvPr/>
          </p:nvSpPr>
          <p:spPr>
            <a:xfrm>
              <a:off x="7161629" y="401836"/>
              <a:ext cx="114681" cy="160722"/>
            </a:xfrm>
            <a:custGeom>
              <a:avLst/>
              <a:gdLst/>
              <a:ahLst/>
              <a:cxnLst/>
              <a:rect l="0" t="0" r="0" b="0"/>
              <a:pathLst>
                <a:path w="114681" h="160722">
                  <a:moveTo>
                    <a:pt x="44629" y="53578"/>
                  </a:moveTo>
                  <a:lnTo>
                    <a:pt x="44629" y="28408"/>
                  </a:lnTo>
                  <a:lnTo>
                    <a:pt x="43637" y="27868"/>
                  </a:lnTo>
                  <a:lnTo>
                    <a:pt x="39888" y="27269"/>
                  </a:lnTo>
                  <a:lnTo>
                    <a:pt x="38492" y="26117"/>
                  </a:lnTo>
                  <a:lnTo>
                    <a:pt x="35808" y="18240"/>
                  </a:lnTo>
                  <a:lnTo>
                    <a:pt x="30991" y="17972"/>
                  </a:lnTo>
                  <a:lnTo>
                    <a:pt x="26000" y="20555"/>
                  </a:lnTo>
                  <a:lnTo>
                    <a:pt x="13577" y="31165"/>
                  </a:lnTo>
                  <a:lnTo>
                    <a:pt x="3695" y="48085"/>
                  </a:lnTo>
                  <a:lnTo>
                    <a:pt x="714" y="62011"/>
                  </a:lnTo>
                  <a:lnTo>
                    <a:pt x="0" y="104730"/>
                  </a:lnTo>
                  <a:lnTo>
                    <a:pt x="981" y="113023"/>
                  </a:lnTo>
                  <a:lnTo>
                    <a:pt x="9075" y="137984"/>
                  </a:lnTo>
                  <a:lnTo>
                    <a:pt x="11005" y="139614"/>
                  </a:lnTo>
                  <a:lnTo>
                    <a:pt x="15794" y="142418"/>
                  </a:lnTo>
                  <a:lnTo>
                    <a:pt x="32805" y="156987"/>
                  </a:lnTo>
                  <a:lnTo>
                    <a:pt x="41676" y="159624"/>
                  </a:lnTo>
                  <a:lnTo>
                    <a:pt x="74394" y="160721"/>
                  </a:lnTo>
                  <a:lnTo>
                    <a:pt x="80348" y="158083"/>
                  </a:lnTo>
                  <a:lnTo>
                    <a:pt x="83324" y="155990"/>
                  </a:lnTo>
                  <a:lnTo>
                    <a:pt x="86631" y="151019"/>
                  </a:lnTo>
                  <a:lnTo>
                    <a:pt x="89094" y="145502"/>
                  </a:lnTo>
                  <a:lnTo>
                    <a:pt x="103413" y="127961"/>
                  </a:lnTo>
                  <a:lnTo>
                    <a:pt x="114680" y="96490"/>
                  </a:lnTo>
                  <a:lnTo>
                    <a:pt x="112804" y="87202"/>
                  </a:lnTo>
                  <a:lnTo>
                    <a:pt x="100229" y="50684"/>
                  </a:lnTo>
                  <a:lnTo>
                    <a:pt x="60625" y="7072"/>
                  </a:lnTo>
                  <a:lnTo>
                    <a:pt x="53594" y="36"/>
                  </a:lnTo>
                  <a:lnTo>
                    <a:pt x="6248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579"/>
            <p:cNvSpPr/>
            <p:nvPr/>
          </p:nvSpPr>
          <p:spPr>
            <a:xfrm>
              <a:off x="7045891" y="330398"/>
              <a:ext cx="35352" cy="44650"/>
            </a:xfrm>
            <a:custGeom>
              <a:avLst/>
              <a:gdLst/>
              <a:ahLst/>
              <a:cxnLst/>
              <a:rect l="0" t="0" r="0" b="0"/>
              <a:pathLst>
                <a:path w="35352" h="44650">
                  <a:moveTo>
                    <a:pt x="8562" y="0"/>
                  </a:moveTo>
                  <a:lnTo>
                    <a:pt x="0" y="0"/>
                  </a:lnTo>
                  <a:lnTo>
                    <a:pt x="35351" y="44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580"/>
            <p:cNvSpPr/>
            <p:nvPr/>
          </p:nvSpPr>
          <p:spPr>
            <a:xfrm>
              <a:off x="7331273" y="357756"/>
              <a:ext cx="250033" cy="329782"/>
            </a:xfrm>
            <a:custGeom>
              <a:avLst/>
              <a:gdLst/>
              <a:ahLst/>
              <a:cxnLst/>
              <a:rect l="0" t="0" r="0" b="0"/>
              <a:pathLst>
                <a:path w="250033" h="329782">
                  <a:moveTo>
                    <a:pt x="0" y="70869"/>
                  </a:moveTo>
                  <a:lnTo>
                    <a:pt x="4741" y="75609"/>
                  </a:lnTo>
                  <a:lnTo>
                    <a:pt x="7068" y="80583"/>
                  </a:lnTo>
                  <a:lnTo>
                    <a:pt x="19905" y="124700"/>
                  </a:lnTo>
                  <a:lnTo>
                    <a:pt x="38815" y="169082"/>
                  </a:lnTo>
                  <a:lnTo>
                    <a:pt x="44488" y="188532"/>
                  </a:lnTo>
                  <a:lnTo>
                    <a:pt x="46526" y="190983"/>
                  </a:lnTo>
                  <a:lnTo>
                    <a:pt x="48877" y="192617"/>
                  </a:lnTo>
                  <a:lnTo>
                    <a:pt x="50445" y="194698"/>
                  </a:lnTo>
                  <a:lnTo>
                    <a:pt x="53577" y="204809"/>
                  </a:lnTo>
                  <a:lnTo>
                    <a:pt x="53579" y="204813"/>
                  </a:lnTo>
                  <a:lnTo>
                    <a:pt x="53579" y="164093"/>
                  </a:lnTo>
                  <a:lnTo>
                    <a:pt x="53579" y="121215"/>
                  </a:lnTo>
                  <a:lnTo>
                    <a:pt x="54571" y="97693"/>
                  </a:lnTo>
                  <a:lnTo>
                    <a:pt x="71670" y="53186"/>
                  </a:lnTo>
                  <a:lnTo>
                    <a:pt x="92287" y="16089"/>
                  </a:lnTo>
                  <a:lnTo>
                    <a:pt x="101207" y="5910"/>
                  </a:lnTo>
                  <a:lnTo>
                    <a:pt x="107158" y="2311"/>
                  </a:lnTo>
                  <a:lnTo>
                    <a:pt x="118733" y="285"/>
                  </a:lnTo>
                  <a:lnTo>
                    <a:pt x="123804" y="0"/>
                  </a:lnTo>
                  <a:lnTo>
                    <a:pt x="132084" y="2330"/>
                  </a:lnTo>
                  <a:lnTo>
                    <a:pt x="145485" y="11910"/>
                  </a:lnTo>
                  <a:lnTo>
                    <a:pt x="148996" y="17545"/>
                  </a:lnTo>
                  <a:lnTo>
                    <a:pt x="159329" y="55311"/>
                  </a:lnTo>
                  <a:lnTo>
                    <a:pt x="160550" y="95315"/>
                  </a:lnTo>
                  <a:lnTo>
                    <a:pt x="163326" y="117469"/>
                  </a:lnTo>
                  <a:lnTo>
                    <a:pt x="168830" y="160423"/>
                  </a:lnTo>
                  <a:lnTo>
                    <a:pt x="169554" y="200108"/>
                  </a:lnTo>
                  <a:lnTo>
                    <a:pt x="169654" y="242145"/>
                  </a:lnTo>
                  <a:lnTo>
                    <a:pt x="172305" y="253817"/>
                  </a:lnTo>
                  <a:lnTo>
                    <a:pt x="175800" y="263304"/>
                  </a:lnTo>
                  <a:lnTo>
                    <a:pt x="178759" y="278810"/>
                  </a:lnTo>
                  <a:lnTo>
                    <a:pt x="196638" y="309910"/>
                  </a:lnTo>
                  <a:lnTo>
                    <a:pt x="208395" y="323470"/>
                  </a:lnTo>
                  <a:lnTo>
                    <a:pt x="214329" y="327003"/>
                  </a:lnTo>
                  <a:lnTo>
                    <a:pt x="226222" y="329272"/>
                  </a:lnTo>
                  <a:lnTo>
                    <a:pt x="239339" y="329781"/>
                  </a:lnTo>
                  <a:lnTo>
                    <a:pt x="250032" y="320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581"/>
            <p:cNvSpPr/>
            <p:nvPr/>
          </p:nvSpPr>
          <p:spPr>
            <a:xfrm>
              <a:off x="7590822" y="384095"/>
              <a:ext cx="124014" cy="205253"/>
            </a:xfrm>
            <a:custGeom>
              <a:avLst/>
              <a:gdLst/>
              <a:ahLst/>
              <a:cxnLst/>
              <a:rect l="0" t="0" r="0" b="0"/>
              <a:pathLst>
                <a:path w="124014" h="205253">
                  <a:moveTo>
                    <a:pt x="97639" y="17741"/>
                  </a:moveTo>
                  <a:lnTo>
                    <a:pt x="97639" y="13000"/>
                  </a:lnTo>
                  <a:lnTo>
                    <a:pt x="96647" y="11604"/>
                  </a:lnTo>
                  <a:lnTo>
                    <a:pt x="94993" y="10673"/>
                  </a:lnTo>
                  <a:lnTo>
                    <a:pt x="92898" y="10053"/>
                  </a:lnTo>
                  <a:lnTo>
                    <a:pt x="91502" y="8647"/>
                  </a:lnTo>
                  <a:lnTo>
                    <a:pt x="89949" y="4439"/>
                  </a:lnTo>
                  <a:lnTo>
                    <a:pt x="88544" y="2920"/>
                  </a:lnTo>
                  <a:lnTo>
                    <a:pt x="84337" y="1232"/>
                  </a:lnTo>
                  <a:lnTo>
                    <a:pt x="60062" y="0"/>
                  </a:lnTo>
                  <a:lnTo>
                    <a:pt x="53487" y="2580"/>
                  </a:lnTo>
                  <a:lnTo>
                    <a:pt x="38917" y="9611"/>
                  </a:lnTo>
                  <a:lnTo>
                    <a:pt x="21039" y="17978"/>
                  </a:lnTo>
                  <a:lnTo>
                    <a:pt x="1397" y="33850"/>
                  </a:lnTo>
                  <a:lnTo>
                    <a:pt x="294" y="37468"/>
                  </a:lnTo>
                  <a:lnTo>
                    <a:pt x="0" y="39822"/>
                  </a:lnTo>
                  <a:lnTo>
                    <a:pt x="2319" y="45084"/>
                  </a:lnTo>
                  <a:lnTo>
                    <a:pt x="12730" y="57710"/>
                  </a:lnTo>
                  <a:lnTo>
                    <a:pt x="17898" y="60310"/>
                  </a:lnTo>
                  <a:lnTo>
                    <a:pt x="34042" y="66719"/>
                  </a:lnTo>
                  <a:lnTo>
                    <a:pt x="52454" y="77781"/>
                  </a:lnTo>
                  <a:lnTo>
                    <a:pt x="58705" y="80144"/>
                  </a:lnTo>
                  <a:lnTo>
                    <a:pt x="103345" y="113013"/>
                  </a:lnTo>
                  <a:lnTo>
                    <a:pt x="109435" y="118954"/>
                  </a:lnTo>
                  <a:lnTo>
                    <a:pt x="112804" y="127547"/>
                  </a:lnTo>
                  <a:lnTo>
                    <a:pt x="115293" y="136989"/>
                  </a:lnTo>
                  <a:lnTo>
                    <a:pt x="122329" y="151135"/>
                  </a:lnTo>
                  <a:lnTo>
                    <a:pt x="124013" y="168224"/>
                  </a:lnTo>
                  <a:lnTo>
                    <a:pt x="121598" y="176565"/>
                  </a:lnTo>
                  <a:lnTo>
                    <a:pt x="113388" y="189099"/>
                  </a:lnTo>
                  <a:lnTo>
                    <a:pt x="103175" y="199646"/>
                  </a:lnTo>
                  <a:lnTo>
                    <a:pt x="97454" y="202767"/>
                  </a:lnTo>
                  <a:lnTo>
                    <a:pt x="82731" y="204936"/>
                  </a:lnTo>
                  <a:lnTo>
                    <a:pt x="51254" y="205252"/>
                  </a:lnTo>
                  <a:lnTo>
                    <a:pt x="44612" y="202613"/>
                  </a:lnTo>
                  <a:lnTo>
                    <a:pt x="32264" y="192834"/>
                  </a:lnTo>
                  <a:lnTo>
                    <a:pt x="12317" y="164389"/>
                  </a:lnTo>
                  <a:lnTo>
                    <a:pt x="8497" y="152240"/>
                  </a:lnTo>
                  <a:lnTo>
                    <a:pt x="17272" y="1338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582"/>
            <p:cNvSpPr/>
            <p:nvPr/>
          </p:nvSpPr>
          <p:spPr>
            <a:xfrm>
              <a:off x="6866930" y="428625"/>
              <a:ext cx="133946" cy="8931"/>
            </a:xfrm>
            <a:custGeom>
              <a:avLst/>
              <a:gdLst/>
              <a:ahLst/>
              <a:cxnLst/>
              <a:rect l="0" t="0" r="0" b="0"/>
              <a:pathLst>
                <a:path w="133946" h="8931">
                  <a:moveTo>
                    <a:pt x="0" y="0"/>
                  </a:moveTo>
                  <a:lnTo>
                    <a:pt x="4740" y="0"/>
                  </a:lnTo>
                  <a:lnTo>
                    <a:pt x="6137" y="992"/>
                  </a:lnTo>
                  <a:lnTo>
                    <a:pt x="7067" y="2646"/>
                  </a:lnTo>
                  <a:lnTo>
                    <a:pt x="7689" y="4740"/>
                  </a:lnTo>
                  <a:lnTo>
                    <a:pt x="9094" y="6137"/>
                  </a:lnTo>
                  <a:lnTo>
                    <a:pt x="13302" y="7688"/>
                  </a:lnTo>
                  <a:lnTo>
                    <a:pt x="56157" y="8857"/>
                  </a:lnTo>
                  <a:lnTo>
                    <a:pt x="99423" y="8927"/>
                  </a:lnTo>
                  <a:lnTo>
                    <a:pt x="133945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583"/>
            <p:cNvSpPr/>
            <p:nvPr/>
          </p:nvSpPr>
          <p:spPr>
            <a:xfrm>
              <a:off x="7786688" y="437555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0" y="0"/>
                  </a:moveTo>
                  <a:lnTo>
                    <a:pt x="892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584"/>
            <p:cNvSpPr/>
            <p:nvPr/>
          </p:nvSpPr>
          <p:spPr>
            <a:xfrm>
              <a:off x="5759648" y="330780"/>
              <a:ext cx="178595" cy="204955"/>
            </a:xfrm>
            <a:custGeom>
              <a:avLst/>
              <a:gdLst/>
              <a:ahLst/>
              <a:cxnLst/>
              <a:rect l="0" t="0" r="0" b="0"/>
              <a:pathLst>
                <a:path w="178595" h="204955">
                  <a:moveTo>
                    <a:pt x="0" y="71056"/>
                  </a:moveTo>
                  <a:lnTo>
                    <a:pt x="25991" y="71056"/>
                  </a:lnTo>
                  <a:lnTo>
                    <a:pt x="34041" y="68410"/>
                  </a:lnTo>
                  <a:lnTo>
                    <a:pt x="41919" y="64919"/>
                  </a:lnTo>
                  <a:lnTo>
                    <a:pt x="86446" y="57495"/>
                  </a:lnTo>
                  <a:lnTo>
                    <a:pt x="104021" y="54046"/>
                  </a:lnTo>
                  <a:lnTo>
                    <a:pt x="136510" y="53230"/>
                  </a:lnTo>
                  <a:lnTo>
                    <a:pt x="142693" y="55857"/>
                  </a:lnTo>
                  <a:lnTo>
                    <a:pt x="151271" y="61759"/>
                  </a:lnTo>
                  <a:lnTo>
                    <a:pt x="160622" y="62123"/>
                  </a:lnTo>
                  <a:lnTo>
                    <a:pt x="155961" y="57385"/>
                  </a:lnTo>
                  <a:lnTo>
                    <a:pt x="153652" y="52412"/>
                  </a:lnTo>
                  <a:lnTo>
                    <a:pt x="153036" y="49697"/>
                  </a:lnTo>
                  <a:lnTo>
                    <a:pt x="151634" y="47887"/>
                  </a:lnTo>
                  <a:lnTo>
                    <a:pt x="139484" y="40003"/>
                  </a:lnTo>
                  <a:lnTo>
                    <a:pt x="136407" y="34765"/>
                  </a:lnTo>
                  <a:lnTo>
                    <a:pt x="134047" y="29130"/>
                  </a:lnTo>
                  <a:lnTo>
                    <a:pt x="129691" y="23318"/>
                  </a:lnTo>
                  <a:lnTo>
                    <a:pt x="116920" y="14468"/>
                  </a:lnTo>
                  <a:lnTo>
                    <a:pt x="105309" y="10302"/>
                  </a:lnTo>
                  <a:lnTo>
                    <a:pt x="92497" y="7902"/>
                  </a:lnTo>
                  <a:lnTo>
                    <a:pt x="80412" y="1549"/>
                  </a:lnTo>
                  <a:lnTo>
                    <a:pt x="73211" y="0"/>
                  </a:lnTo>
                  <a:lnTo>
                    <a:pt x="67223" y="4472"/>
                  </a:lnTo>
                  <a:lnTo>
                    <a:pt x="59165" y="12081"/>
                  </a:lnTo>
                  <a:lnTo>
                    <a:pt x="56061" y="17725"/>
                  </a:lnTo>
                  <a:lnTo>
                    <a:pt x="54315" y="29127"/>
                  </a:lnTo>
                  <a:lnTo>
                    <a:pt x="52913" y="39522"/>
                  </a:lnTo>
                  <a:lnTo>
                    <a:pt x="45933" y="68239"/>
                  </a:lnTo>
                  <a:lnTo>
                    <a:pt x="45895" y="98060"/>
                  </a:lnTo>
                  <a:lnTo>
                    <a:pt x="55689" y="142332"/>
                  </a:lnTo>
                  <a:lnTo>
                    <a:pt x="60487" y="160305"/>
                  </a:lnTo>
                  <a:lnTo>
                    <a:pt x="62602" y="171246"/>
                  </a:lnTo>
                  <a:lnTo>
                    <a:pt x="69371" y="182983"/>
                  </a:lnTo>
                  <a:lnTo>
                    <a:pt x="83464" y="198892"/>
                  </a:lnTo>
                  <a:lnTo>
                    <a:pt x="89352" y="202286"/>
                  </a:lnTo>
                  <a:lnTo>
                    <a:pt x="101214" y="204465"/>
                  </a:lnTo>
                  <a:lnTo>
                    <a:pt x="123805" y="204954"/>
                  </a:lnTo>
                  <a:lnTo>
                    <a:pt x="146201" y="197863"/>
                  </a:lnTo>
                  <a:lnTo>
                    <a:pt x="168336" y="187222"/>
                  </a:lnTo>
                  <a:lnTo>
                    <a:pt x="178594" y="1782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585"/>
            <p:cNvSpPr/>
            <p:nvPr/>
          </p:nvSpPr>
          <p:spPr>
            <a:xfrm>
              <a:off x="6054328" y="161148"/>
              <a:ext cx="223243" cy="427798"/>
            </a:xfrm>
            <a:custGeom>
              <a:avLst/>
              <a:gdLst/>
              <a:ahLst/>
              <a:cxnLst/>
              <a:rect l="0" t="0" r="0" b="0"/>
              <a:pathLst>
                <a:path w="223243" h="427798">
                  <a:moveTo>
                    <a:pt x="223242" y="62094"/>
                  </a:moveTo>
                  <a:lnTo>
                    <a:pt x="218502" y="62094"/>
                  </a:lnTo>
                  <a:lnTo>
                    <a:pt x="217105" y="61102"/>
                  </a:lnTo>
                  <a:lnTo>
                    <a:pt x="216174" y="59448"/>
                  </a:lnTo>
                  <a:lnTo>
                    <a:pt x="213565" y="46863"/>
                  </a:lnTo>
                  <a:lnTo>
                    <a:pt x="208249" y="38178"/>
                  </a:lnTo>
                  <a:lnTo>
                    <a:pt x="205240" y="29321"/>
                  </a:lnTo>
                  <a:lnTo>
                    <a:pt x="193066" y="14465"/>
                  </a:lnTo>
                  <a:lnTo>
                    <a:pt x="187341" y="11160"/>
                  </a:lnTo>
                  <a:lnTo>
                    <a:pt x="154609" y="517"/>
                  </a:lnTo>
                  <a:lnTo>
                    <a:pt x="144453" y="0"/>
                  </a:lnTo>
                  <a:lnTo>
                    <a:pt x="135970" y="2416"/>
                  </a:lnTo>
                  <a:lnTo>
                    <a:pt x="128891" y="5805"/>
                  </a:lnTo>
                  <a:lnTo>
                    <a:pt x="119329" y="8705"/>
                  </a:lnTo>
                  <a:lnTo>
                    <a:pt x="95261" y="29476"/>
                  </a:lnTo>
                  <a:lnTo>
                    <a:pt x="91947" y="35360"/>
                  </a:lnTo>
                  <a:lnTo>
                    <a:pt x="90082" y="46897"/>
                  </a:lnTo>
                  <a:lnTo>
                    <a:pt x="89343" y="90803"/>
                  </a:lnTo>
                  <a:lnTo>
                    <a:pt x="96990" y="130201"/>
                  </a:lnTo>
                  <a:lnTo>
                    <a:pt x="112392" y="173198"/>
                  </a:lnTo>
                  <a:lnTo>
                    <a:pt x="122891" y="216046"/>
                  </a:lnTo>
                  <a:lnTo>
                    <a:pt x="130229" y="235481"/>
                  </a:lnTo>
                  <a:lnTo>
                    <a:pt x="134612" y="277542"/>
                  </a:lnTo>
                  <a:lnTo>
                    <a:pt x="140949" y="295960"/>
                  </a:lnTo>
                  <a:lnTo>
                    <a:pt x="142495" y="318413"/>
                  </a:lnTo>
                  <a:lnTo>
                    <a:pt x="135154" y="349086"/>
                  </a:lnTo>
                  <a:lnTo>
                    <a:pt x="131835" y="356003"/>
                  </a:lnTo>
                  <a:lnTo>
                    <a:pt x="104143" y="395088"/>
                  </a:lnTo>
                  <a:lnTo>
                    <a:pt x="73889" y="413295"/>
                  </a:lnTo>
                  <a:lnTo>
                    <a:pt x="34125" y="426814"/>
                  </a:lnTo>
                  <a:lnTo>
                    <a:pt x="24222" y="427797"/>
                  </a:lnTo>
                  <a:lnTo>
                    <a:pt x="18042" y="425382"/>
                  </a:lnTo>
                  <a:lnTo>
                    <a:pt x="1774" y="411950"/>
                  </a:lnTo>
                  <a:lnTo>
                    <a:pt x="789" y="408417"/>
                  </a:lnTo>
                  <a:lnTo>
                    <a:pt x="0" y="4014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586"/>
            <p:cNvSpPr/>
            <p:nvPr/>
          </p:nvSpPr>
          <p:spPr>
            <a:xfrm>
              <a:off x="6090047" y="392906"/>
              <a:ext cx="160734" cy="8931"/>
            </a:xfrm>
            <a:custGeom>
              <a:avLst/>
              <a:gdLst/>
              <a:ahLst/>
              <a:cxnLst/>
              <a:rect l="0" t="0" r="0" b="0"/>
              <a:pathLst>
                <a:path w="160734" h="8931">
                  <a:moveTo>
                    <a:pt x="0" y="8930"/>
                  </a:moveTo>
                  <a:lnTo>
                    <a:pt x="43472" y="8930"/>
                  </a:lnTo>
                  <a:lnTo>
                    <a:pt x="59702" y="7938"/>
                  </a:lnTo>
                  <a:lnTo>
                    <a:pt x="86735" y="1242"/>
                  </a:lnTo>
                  <a:lnTo>
                    <a:pt x="131037" y="22"/>
                  </a:lnTo>
                  <a:lnTo>
                    <a:pt x="16073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587"/>
            <p:cNvSpPr/>
            <p:nvPr/>
          </p:nvSpPr>
          <p:spPr>
            <a:xfrm>
              <a:off x="6683539" y="366269"/>
              <a:ext cx="138743" cy="187326"/>
            </a:xfrm>
            <a:custGeom>
              <a:avLst/>
              <a:gdLst/>
              <a:ahLst/>
              <a:cxnLst/>
              <a:rect l="0" t="0" r="0" b="0"/>
              <a:pathLst>
                <a:path w="138743" h="187326">
                  <a:moveTo>
                    <a:pt x="67305" y="53426"/>
                  </a:moveTo>
                  <a:lnTo>
                    <a:pt x="67305" y="48686"/>
                  </a:lnTo>
                  <a:lnTo>
                    <a:pt x="68297" y="47289"/>
                  </a:lnTo>
                  <a:lnTo>
                    <a:pt x="69951" y="46359"/>
                  </a:lnTo>
                  <a:lnTo>
                    <a:pt x="74994" y="44864"/>
                  </a:lnTo>
                  <a:lnTo>
                    <a:pt x="83814" y="36840"/>
                  </a:lnTo>
                  <a:lnTo>
                    <a:pt x="83272" y="35424"/>
                  </a:lnTo>
                  <a:lnTo>
                    <a:pt x="77357" y="27990"/>
                  </a:lnTo>
                  <a:lnTo>
                    <a:pt x="75464" y="19775"/>
                  </a:lnTo>
                  <a:lnTo>
                    <a:pt x="70163" y="11485"/>
                  </a:lnTo>
                  <a:lnTo>
                    <a:pt x="68576" y="5682"/>
                  </a:lnTo>
                  <a:lnTo>
                    <a:pt x="67159" y="3737"/>
                  </a:lnTo>
                  <a:lnTo>
                    <a:pt x="65223" y="2441"/>
                  </a:lnTo>
                  <a:lnTo>
                    <a:pt x="57759" y="616"/>
                  </a:lnTo>
                  <a:lnTo>
                    <a:pt x="46347" y="0"/>
                  </a:lnTo>
                  <a:lnTo>
                    <a:pt x="40461" y="2561"/>
                  </a:lnTo>
                  <a:lnTo>
                    <a:pt x="10749" y="29661"/>
                  </a:lnTo>
                  <a:lnTo>
                    <a:pt x="7442" y="38234"/>
                  </a:lnTo>
                  <a:lnTo>
                    <a:pt x="0" y="65684"/>
                  </a:lnTo>
                  <a:lnTo>
                    <a:pt x="4552" y="108231"/>
                  </a:lnTo>
                  <a:lnTo>
                    <a:pt x="17204" y="140116"/>
                  </a:lnTo>
                  <a:lnTo>
                    <a:pt x="34607" y="163069"/>
                  </a:lnTo>
                  <a:lnTo>
                    <a:pt x="55401" y="183374"/>
                  </a:lnTo>
                  <a:lnTo>
                    <a:pt x="61353" y="185595"/>
                  </a:lnTo>
                  <a:lnTo>
                    <a:pt x="96703" y="187325"/>
                  </a:lnTo>
                  <a:lnTo>
                    <a:pt x="102859" y="184705"/>
                  </a:lnTo>
                  <a:lnTo>
                    <a:pt x="105891" y="182617"/>
                  </a:lnTo>
                  <a:lnTo>
                    <a:pt x="124021" y="177282"/>
                  </a:lnTo>
                  <a:lnTo>
                    <a:pt x="136608" y="163174"/>
                  </a:lnTo>
                  <a:lnTo>
                    <a:pt x="137793" y="159088"/>
                  </a:lnTo>
                  <a:lnTo>
                    <a:pt x="138742" y="1516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588"/>
            <p:cNvSpPr/>
            <p:nvPr/>
          </p:nvSpPr>
          <p:spPr>
            <a:xfrm>
              <a:off x="6277570" y="357188"/>
              <a:ext cx="169665" cy="178471"/>
            </a:xfrm>
            <a:custGeom>
              <a:avLst/>
              <a:gdLst/>
              <a:ahLst/>
              <a:cxnLst/>
              <a:rect l="0" t="0" r="0" b="0"/>
              <a:pathLst>
                <a:path w="169665" h="178471">
                  <a:moveTo>
                    <a:pt x="0" y="0"/>
                  </a:moveTo>
                  <a:lnTo>
                    <a:pt x="0" y="4740"/>
                  </a:lnTo>
                  <a:lnTo>
                    <a:pt x="993" y="6136"/>
                  </a:lnTo>
                  <a:lnTo>
                    <a:pt x="2646" y="7067"/>
                  </a:lnTo>
                  <a:lnTo>
                    <a:pt x="8562" y="8820"/>
                  </a:lnTo>
                  <a:lnTo>
                    <a:pt x="8927" y="51169"/>
                  </a:lnTo>
                  <a:lnTo>
                    <a:pt x="9922" y="74526"/>
                  </a:lnTo>
                  <a:lnTo>
                    <a:pt x="19954" y="116092"/>
                  </a:lnTo>
                  <a:lnTo>
                    <a:pt x="24764" y="133947"/>
                  </a:lnTo>
                  <a:lnTo>
                    <a:pt x="26881" y="144860"/>
                  </a:lnTo>
                  <a:lnTo>
                    <a:pt x="36443" y="169377"/>
                  </a:lnTo>
                  <a:lnTo>
                    <a:pt x="43372" y="177184"/>
                  </a:lnTo>
                  <a:lnTo>
                    <a:pt x="46727" y="177967"/>
                  </a:lnTo>
                  <a:lnTo>
                    <a:pt x="52225" y="178470"/>
                  </a:lnTo>
                  <a:lnTo>
                    <a:pt x="52676" y="177519"/>
                  </a:lnTo>
                  <a:lnTo>
                    <a:pt x="53178" y="173816"/>
                  </a:lnTo>
                  <a:lnTo>
                    <a:pt x="56047" y="168863"/>
                  </a:lnTo>
                  <a:lnTo>
                    <a:pt x="74559" y="144040"/>
                  </a:lnTo>
                  <a:lnTo>
                    <a:pt x="87157" y="103081"/>
                  </a:lnTo>
                  <a:lnTo>
                    <a:pt x="103261" y="60349"/>
                  </a:lnTo>
                  <a:lnTo>
                    <a:pt x="106995" y="42906"/>
                  </a:lnTo>
                  <a:lnTo>
                    <a:pt x="113996" y="27620"/>
                  </a:lnTo>
                  <a:lnTo>
                    <a:pt x="116050" y="1778"/>
                  </a:lnTo>
                  <a:lnTo>
                    <a:pt x="115070" y="1185"/>
                  </a:lnTo>
                  <a:lnTo>
                    <a:pt x="107265" y="13"/>
                  </a:lnTo>
                  <a:lnTo>
                    <a:pt x="107158" y="39729"/>
                  </a:lnTo>
                  <a:lnTo>
                    <a:pt x="109803" y="83073"/>
                  </a:lnTo>
                  <a:lnTo>
                    <a:pt x="118180" y="124469"/>
                  </a:lnTo>
                  <a:lnTo>
                    <a:pt x="125637" y="140067"/>
                  </a:lnTo>
                  <a:lnTo>
                    <a:pt x="130253" y="147580"/>
                  </a:lnTo>
                  <a:lnTo>
                    <a:pt x="132305" y="154226"/>
                  </a:lnTo>
                  <a:lnTo>
                    <a:pt x="133843" y="156395"/>
                  </a:lnTo>
                  <a:lnTo>
                    <a:pt x="135863" y="157842"/>
                  </a:lnTo>
                  <a:lnTo>
                    <a:pt x="140751" y="160441"/>
                  </a:lnTo>
                  <a:lnTo>
                    <a:pt x="150153" y="168253"/>
                  </a:lnTo>
                  <a:lnTo>
                    <a:pt x="156056" y="169246"/>
                  </a:lnTo>
                  <a:lnTo>
                    <a:pt x="161301" y="166832"/>
                  </a:lnTo>
                  <a:lnTo>
                    <a:pt x="168012" y="161938"/>
                  </a:lnTo>
                  <a:lnTo>
                    <a:pt x="168930" y="158623"/>
                  </a:lnTo>
                  <a:lnTo>
                    <a:pt x="169664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589"/>
            <p:cNvSpPr/>
            <p:nvPr/>
          </p:nvSpPr>
          <p:spPr>
            <a:xfrm>
              <a:off x="6474023" y="357689"/>
              <a:ext cx="178595" cy="178089"/>
            </a:xfrm>
            <a:custGeom>
              <a:avLst/>
              <a:gdLst/>
              <a:ahLst/>
              <a:cxnLst/>
              <a:rect l="0" t="0" r="0" b="0"/>
              <a:pathLst>
                <a:path w="178595" h="178089">
                  <a:moveTo>
                    <a:pt x="0" y="26288"/>
                  </a:moveTo>
                  <a:lnTo>
                    <a:pt x="993" y="48648"/>
                  </a:lnTo>
                  <a:lnTo>
                    <a:pt x="11024" y="88885"/>
                  </a:lnTo>
                  <a:lnTo>
                    <a:pt x="15835" y="106681"/>
                  </a:lnTo>
                  <a:lnTo>
                    <a:pt x="18585" y="135432"/>
                  </a:lnTo>
                  <a:lnTo>
                    <a:pt x="25513" y="153758"/>
                  </a:lnTo>
                  <a:lnTo>
                    <a:pt x="26790" y="178088"/>
                  </a:lnTo>
                  <a:lnTo>
                    <a:pt x="25797" y="138945"/>
                  </a:lnTo>
                  <a:lnTo>
                    <a:pt x="19101" y="109572"/>
                  </a:lnTo>
                  <a:lnTo>
                    <a:pt x="27027" y="67956"/>
                  </a:lnTo>
                  <a:lnTo>
                    <a:pt x="40062" y="28023"/>
                  </a:lnTo>
                  <a:lnTo>
                    <a:pt x="42583" y="24468"/>
                  </a:lnTo>
                  <a:lnTo>
                    <a:pt x="48031" y="20518"/>
                  </a:lnTo>
                  <a:lnTo>
                    <a:pt x="79831" y="2035"/>
                  </a:lnTo>
                  <a:lnTo>
                    <a:pt x="92168" y="0"/>
                  </a:lnTo>
                  <a:lnTo>
                    <a:pt x="98180" y="2367"/>
                  </a:lnTo>
                  <a:lnTo>
                    <a:pt x="127991" y="29314"/>
                  </a:lnTo>
                  <a:lnTo>
                    <a:pt x="131299" y="37885"/>
                  </a:lnTo>
                  <a:lnTo>
                    <a:pt x="138532" y="81786"/>
                  </a:lnTo>
                  <a:lnTo>
                    <a:pt x="142621" y="126262"/>
                  </a:lnTo>
                  <a:lnTo>
                    <a:pt x="142874" y="169141"/>
                  </a:lnTo>
                  <a:lnTo>
                    <a:pt x="142875" y="172125"/>
                  </a:lnTo>
                  <a:lnTo>
                    <a:pt x="143868" y="174114"/>
                  </a:lnTo>
                  <a:lnTo>
                    <a:pt x="145520" y="175440"/>
                  </a:lnTo>
                  <a:lnTo>
                    <a:pt x="150563" y="177568"/>
                  </a:lnTo>
                  <a:lnTo>
                    <a:pt x="150977" y="176751"/>
                  </a:lnTo>
                  <a:lnTo>
                    <a:pt x="151438" y="173197"/>
                  </a:lnTo>
                  <a:lnTo>
                    <a:pt x="154287" y="168310"/>
                  </a:lnTo>
                  <a:lnTo>
                    <a:pt x="164201" y="157088"/>
                  </a:lnTo>
                  <a:lnTo>
                    <a:pt x="167236" y="148583"/>
                  </a:lnTo>
                  <a:lnTo>
                    <a:pt x="169184" y="136434"/>
                  </a:lnTo>
                  <a:lnTo>
                    <a:pt x="178594" y="1245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590"/>
            <p:cNvSpPr/>
            <p:nvPr/>
          </p:nvSpPr>
          <p:spPr>
            <a:xfrm>
              <a:off x="7036594" y="419695"/>
              <a:ext cx="35720" cy="142231"/>
            </a:xfrm>
            <a:custGeom>
              <a:avLst/>
              <a:gdLst/>
              <a:ahLst/>
              <a:cxnLst/>
              <a:rect l="0" t="0" r="0" b="0"/>
              <a:pathLst>
                <a:path w="35720" h="142231">
                  <a:moveTo>
                    <a:pt x="0" y="0"/>
                  </a:moveTo>
                  <a:lnTo>
                    <a:pt x="0" y="13303"/>
                  </a:lnTo>
                  <a:lnTo>
                    <a:pt x="11024" y="53865"/>
                  </a:lnTo>
                  <a:lnTo>
                    <a:pt x="15834" y="71523"/>
                  </a:lnTo>
                  <a:lnTo>
                    <a:pt x="19904" y="89322"/>
                  </a:lnTo>
                  <a:lnTo>
                    <a:pt x="33678" y="131852"/>
                  </a:lnTo>
                  <a:lnTo>
                    <a:pt x="35599" y="142230"/>
                  </a:lnTo>
                  <a:lnTo>
                    <a:pt x="35719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591"/>
            <p:cNvSpPr/>
            <p:nvPr/>
          </p:nvSpPr>
          <p:spPr>
            <a:xfrm>
              <a:off x="6884789" y="330398"/>
              <a:ext cx="35710" cy="223085"/>
            </a:xfrm>
            <a:custGeom>
              <a:avLst/>
              <a:gdLst/>
              <a:ahLst/>
              <a:cxnLst/>
              <a:rect l="0" t="0" r="0" b="0"/>
              <a:pathLst>
                <a:path w="35710" h="223085">
                  <a:moveTo>
                    <a:pt x="0" y="0"/>
                  </a:moveTo>
                  <a:lnTo>
                    <a:pt x="0" y="4741"/>
                  </a:lnTo>
                  <a:lnTo>
                    <a:pt x="2646" y="9714"/>
                  </a:lnTo>
                  <a:lnTo>
                    <a:pt x="6137" y="15232"/>
                  </a:lnTo>
                  <a:lnTo>
                    <a:pt x="8103" y="24908"/>
                  </a:lnTo>
                  <a:lnTo>
                    <a:pt x="9677" y="39902"/>
                  </a:lnTo>
                  <a:lnTo>
                    <a:pt x="16586" y="68620"/>
                  </a:lnTo>
                  <a:lnTo>
                    <a:pt x="17748" y="108935"/>
                  </a:lnTo>
                  <a:lnTo>
                    <a:pt x="25538" y="148462"/>
                  </a:lnTo>
                  <a:lnTo>
                    <a:pt x="26716" y="189487"/>
                  </a:lnTo>
                  <a:lnTo>
                    <a:pt x="26779" y="207834"/>
                  </a:lnTo>
                  <a:lnTo>
                    <a:pt x="29430" y="214079"/>
                  </a:lnTo>
                  <a:lnTo>
                    <a:pt x="35610" y="223084"/>
                  </a:lnTo>
                  <a:lnTo>
                    <a:pt x="35709" y="215540"/>
                  </a:lnTo>
                  <a:lnTo>
                    <a:pt x="34720" y="215131"/>
                  </a:lnTo>
                  <a:lnTo>
                    <a:pt x="26789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592"/>
            <p:cNvSpPr/>
            <p:nvPr/>
          </p:nvSpPr>
          <p:spPr>
            <a:xfrm>
              <a:off x="4920258" y="375047"/>
              <a:ext cx="169665" cy="26671"/>
            </a:xfrm>
            <a:custGeom>
              <a:avLst/>
              <a:gdLst/>
              <a:ahLst/>
              <a:cxnLst/>
              <a:rect l="0" t="0" r="0" b="0"/>
              <a:pathLst>
                <a:path w="169665" h="26671">
                  <a:moveTo>
                    <a:pt x="0" y="0"/>
                  </a:moveTo>
                  <a:lnTo>
                    <a:pt x="8897" y="8897"/>
                  </a:lnTo>
                  <a:lnTo>
                    <a:pt x="13661" y="8920"/>
                  </a:lnTo>
                  <a:lnTo>
                    <a:pt x="18639" y="11571"/>
                  </a:lnTo>
                  <a:lnTo>
                    <a:pt x="21355" y="13667"/>
                  </a:lnTo>
                  <a:lnTo>
                    <a:pt x="29665" y="15996"/>
                  </a:lnTo>
                  <a:lnTo>
                    <a:pt x="45501" y="19953"/>
                  </a:lnTo>
                  <a:lnTo>
                    <a:pt x="62760" y="24764"/>
                  </a:lnTo>
                  <a:lnTo>
                    <a:pt x="104195" y="26670"/>
                  </a:lnTo>
                  <a:lnTo>
                    <a:pt x="144860" y="17688"/>
                  </a:lnTo>
                  <a:lnTo>
                    <a:pt x="158448" y="10279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593"/>
            <p:cNvSpPr/>
            <p:nvPr/>
          </p:nvSpPr>
          <p:spPr>
            <a:xfrm>
              <a:off x="4518422" y="295093"/>
              <a:ext cx="205384" cy="221430"/>
            </a:xfrm>
            <a:custGeom>
              <a:avLst/>
              <a:gdLst/>
              <a:ahLst/>
              <a:cxnLst/>
              <a:rect l="0" t="0" r="0" b="0"/>
              <a:pathLst>
                <a:path w="205384" h="221430">
                  <a:moveTo>
                    <a:pt x="0" y="71024"/>
                  </a:moveTo>
                  <a:lnTo>
                    <a:pt x="29888" y="71024"/>
                  </a:lnTo>
                  <a:lnTo>
                    <a:pt x="35773" y="68378"/>
                  </a:lnTo>
                  <a:lnTo>
                    <a:pt x="41696" y="64887"/>
                  </a:lnTo>
                  <a:lnTo>
                    <a:pt x="53583" y="62646"/>
                  </a:lnTo>
                  <a:lnTo>
                    <a:pt x="96646" y="62104"/>
                  </a:lnTo>
                  <a:lnTo>
                    <a:pt x="140776" y="62095"/>
                  </a:lnTo>
                  <a:lnTo>
                    <a:pt x="142838" y="62095"/>
                  </a:lnTo>
                  <a:lnTo>
                    <a:pt x="142872" y="54406"/>
                  </a:lnTo>
                  <a:lnTo>
                    <a:pt x="136737" y="46281"/>
                  </a:lnTo>
                  <a:lnTo>
                    <a:pt x="133780" y="38006"/>
                  </a:lnTo>
                  <a:lnTo>
                    <a:pt x="128053" y="29271"/>
                  </a:lnTo>
                  <a:lnTo>
                    <a:pt x="124923" y="20398"/>
                  </a:lnTo>
                  <a:lnTo>
                    <a:pt x="120675" y="14459"/>
                  </a:lnTo>
                  <a:lnTo>
                    <a:pt x="115480" y="11157"/>
                  </a:lnTo>
                  <a:lnTo>
                    <a:pt x="109863" y="8698"/>
                  </a:lnTo>
                  <a:lnTo>
                    <a:pt x="101123" y="2727"/>
                  </a:lnTo>
                  <a:lnTo>
                    <a:pt x="91257" y="517"/>
                  </a:lnTo>
                  <a:lnTo>
                    <a:pt x="81569" y="0"/>
                  </a:lnTo>
                  <a:lnTo>
                    <a:pt x="78192" y="855"/>
                  </a:lnTo>
                  <a:lnTo>
                    <a:pt x="75941" y="2416"/>
                  </a:lnTo>
                  <a:lnTo>
                    <a:pt x="57374" y="23510"/>
                  </a:lnTo>
                  <a:lnTo>
                    <a:pt x="47774" y="49390"/>
                  </a:lnTo>
                  <a:lnTo>
                    <a:pt x="44923" y="91137"/>
                  </a:lnTo>
                  <a:lnTo>
                    <a:pt x="47348" y="118176"/>
                  </a:lnTo>
                  <a:lnTo>
                    <a:pt x="55677" y="157111"/>
                  </a:lnTo>
                  <a:lnTo>
                    <a:pt x="69729" y="180918"/>
                  </a:lnTo>
                  <a:lnTo>
                    <a:pt x="100846" y="207821"/>
                  </a:lnTo>
                  <a:lnTo>
                    <a:pt x="109644" y="211198"/>
                  </a:lnTo>
                  <a:lnTo>
                    <a:pt x="119176" y="213691"/>
                  </a:lnTo>
                  <a:lnTo>
                    <a:pt x="133380" y="220730"/>
                  </a:lnTo>
                  <a:lnTo>
                    <a:pt x="136545" y="221429"/>
                  </a:lnTo>
                  <a:lnTo>
                    <a:pt x="145353" y="219561"/>
                  </a:lnTo>
                  <a:lnTo>
                    <a:pt x="166830" y="212660"/>
                  </a:lnTo>
                  <a:lnTo>
                    <a:pt x="194288" y="189116"/>
                  </a:lnTo>
                  <a:lnTo>
                    <a:pt x="205383" y="1692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594"/>
            <p:cNvSpPr/>
            <p:nvPr/>
          </p:nvSpPr>
          <p:spPr>
            <a:xfrm>
              <a:off x="5384602" y="312663"/>
              <a:ext cx="160735" cy="205101"/>
            </a:xfrm>
            <a:custGeom>
              <a:avLst/>
              <a:gdLst/>
              <a:ahLst/>
              <a:cxnLst/>
              <a:rect l="0" t="0" r="0" b="0"/>
              <a:pathLst>
                <a:path w="160735" h="205101">
                  <a:moveTo>
                    <a:pt x="0" y="80243"/>
                  </a:moveTo>
                  <a:lnTo>
                    <a:pt x="20990" y="80243"/>
                  </a:lnTo>
                  <a:lnTo>
                    <a:pt x="26857" y="82889"/>
                  </a:lnTo>
                  <a:lnTo>
                    <a:pt x="29811" y="84984"/>
                  </a:lnTo>
                  <a:lnTo>
                    <a:pt x="43449" y="87932"/>
                  </a:lnTo>
                  <a:lnTo>
                    <a:pt x="87607" y="89141"/>
                  </a:lnTo>
                  <a:lnTo>
                    <a:pt x="125005" y="89173"/>
                  </a:lnTo>
                  <a:lnTo>
                    <a:pt x="125012" y="84432"/>
                  </a:lnTo>
                  <a:lnTo>
                    <a:pt x="122368" y="79459"/>
                  </a:lnTo>
                  <a:lnTo>
                    <a:pt x="120274" y="76744"/>
                  </a:lnTo>
                  <a:lnTo>
                    <a:pt x="117947" y="68435"/>
                  </a:lnTo>
                  <a:lnTo>
                    <a:pt x="113603" y="42410"/>
                  </a:lnTo>
                  <a:lnTo>
                    <a:pt x="106420" y="28684"/>
                  </a:lnTo>
                  <a:lnTo>
                    <a:pt x="95104" y="15158"/>
                  </a:lnTo>
                  <a:lnTo>
                    <a:pt x="89232" y="11629"/>
                  </a:lnTo>
                  <a:lnTo>
                    <a:pt x="83315" y="9068"/>
                  </a:lnTo>
                  <a:lnTo>
                    <a:pt x="74405" y="3041"/>
                  </a:lnTo>
                  <a:lnTo>
                    <a:pt x="65482" y="814"/>
                  </a:lnTo>
                  <a:lnTo>
                    <a:pt x="50600" y="0"/>
                  </a:lnTo>
                  <a:lnTo>
                    <a:pt x="44648" y="2577"/>
                  </a:lnTo>
                  <a:lnTo>
                    <a:pt x="41671" y="4653"/>
                  </a:lnTo>
                  <a:lnTo>
                    <a:pt x="38364" y="9606"/>
                  </a:lnTo>
                  <a:lnTo>
                    <a:pt x="28185" y="42117"/>
                  </a:lnTo>
                  <a:lnTo>
                    <a:pt x="26911" y="82057"/>
                  </a:lnTo>
                  <a:lnTo>
                    <a:pt x="26805" y="122485"/>
                  </a:lnTo>
                  <a:lnTo>
                    <a:pt x="27788" y="135728"/>
                  </a:lnTo>
                  <a:lnTo>
                    <a:pt x="37813" y="175761"/>
                  </a:lnTo>
                  <a:lnTo>
                    <a:pt x="48038" y="189841"/>
                  </a:lnTo>
                  <a:lnTo>
                    <a:pt x="61418" y="199147"/>
                  </a:lnTo>
                  <a:lnTo>
                    <a:pt x="73208" y="203448"/>
                  </a:lnTo>
                  <a:lnTo>
                    <a:pt x="99855" y="205100"/>
                  </a:lnTo>
                  <a:lnTo>
                    <a:pt x="125621" y="195524"/>
                  </a:lnTo>
                  <a:lnTo>
                    <a:pt x="131373" y="192816"/>
                  </a:lnTo>
                  <a:lnTo>
                    <a:pt x="140408" y="184515"/>
                  </a:lnTo>
                  <a:lnTo>
                    <a:pt x="160734" y="1606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595"/>
            <p:cNvSpPr/>
            <p:nvPr/>
          </p:nvSpPr>
          <p:spPr>
            <a:xfrm>
              <a:off x="4350525" y="267900"/>
              <a:ext cx="130782" cy="249600"/>
            </a:xfrm>
            <a:custGeom>
              <a:avLst/>
              <a:gdLst/>
              <a:ahLst/>
              <a:cxnLst/>
              <a:rect l="0" t="0" r="0" b="0"/>
              <a:pathLst>
                <a:path w="130782" h="249600">
                  <a:moveTo>
                    <a:pt x="105389" y="8920"/>
                  </a:moveTo>
                  <a:lnTo>
                    <a:pt x="105389" y="1232"/>
                  </a:lnTo>
                  <a:lnTo>
                    <a:pt x="104397" y="818"/>
                  </a:lnTo>
                  <a:lnTo>
                    <a:pt x="67016" y="0"/>
                  </a:lnTo>
                  <a:lnTo>
                    <a:pt x="60884" y="2641"/>
                  </a:lnTo>
                  <a:lnTo>
                    <a:pt x="31789" y="23907"/>
                  </a:lnTo>
                  <a:lnTo>
                    <a:pt x="10959" y="50595"/>
                  </a:lnTo>
                  <a:lnTo>
                    <a:pt x="8287" y="59523"/>
                  </a:lnTo>
                  <a:lnTo>
                    <a:pt x="7311" y="69664"/>
                  </a:lnTo>
                  <a:lnTo>
                    <a:pt x="16895" y="80909"/>
                  </a:lnTo>
                  <a:lnTo>
                    <a:pt x="31081" y="94321"/>
                  </a:lnTo>
                  <a:lnTo>
                    <a:pt x="42902" y="100093"/>
                  </a:lnTo>
                  <a:lnTo>
                    <a:pt x="57767" y="112355"/>
                  </a:lnTo>
                  <a:lnTo>
                    <a:pt x="85668" y="125572"/>
                  </a:lnTo>
                  <a:lnTo>
                    <a:pt x="117263" y="154782"/>
                  </a:lnTo>
                  <a:lnTo>
                    <a:pt x="120588" y="160729"/>
                  </a:lnTo>
                  <a:lnTo>
                    <a:pt x="130781" y="189250"/>
                  </a:lnTo>
                  <a:lnTo>
                    <a:pt x="130255" y="192640"/>
                  </a:lnTo>
                  <a:lnTo>
                    <a:pt x="127024" y="199053"/>
                  </a:lnTo>
                  <a:lnTo>
                    <a:pt x="102356" y="233888"/>
                  </a:lnTo>
                  <a:lnTo>
                    <a:pt x="96434" y="237890"/>
                  </a:lnTo>
                  <a:lnTo>
                    <a:pt x="67934" y="248593"/>
                  </a:lnTo>
                  <a:lnTo>
                    <a:pt x="53391" y="249599"/>
                  </a:lnTo>
                  <a:lnTo>
                    <a:pt x="44906" y="247188"/>
                  </a:lnTo>
                  <a:lnTo>
                    <a:pt x="28265" y="234766"/>
                  </a:lnTo>
                  <a:lnTo>
                    <a:pt x="13151" y="220207"/>
                  </a:lnTo>
                  <a:lnTo>
                    <a:pt x="2209" y="196067"/>
                  </a:lnTo>
                  <a:lnTo>
                    <a:pt x="0" y="187016"/>
                  </a:lnTo>
                  <a:lnTo>
                    <a:pt x="1664" y="177040"/>
                  </a:lnTo>
                  <a:lnTo>
                    <a:pt x="8179" y="162913"/>
                  </a:lnTo>
                  <a:lnTo>
                    <a:pt x="12575" y="155744"/>
                  </a:lnTo>
                  <a:lnTo>
                    <a:pt x="15629" y="144758"/>
                  </a:lnTo>
                  <a:lnTo>
                    <a:pt x="25022" y="1339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596"/>
            <p:cNvSpPr/>
            <p:nvPr/>
          </p:nvSpPr>
          <p:spPr>
            <a:xfrm>
              <a:off x="5590510" y="330517"/>
              <a:ext cx="124445" cy="195922"/>
            </a:xfrm>
            <a:custGeom>
              <a:avLst/>
              <a:gdLst/>
              <a:ahLst/>
              <a:cxnLst/>
              <a:rect l="0" t="0" r="0" b="0"/>
              <a:pathLst>
                <a:path w="124445" h="195922">
                  <a:moveTo>
                    <a:pt x="97701" y="17741"/>
                  </a:moveTo>
                  <a:lnTo>
                    <a:pt x="81191" y="1232"/>
                  </a:lnTo>
                  <a:lnTo>
                    <a:pt x="75501" y="282"/>
                  </a:lnTo>
                  <a:lnTo>
                    <a:pt x="67531" y="0"/>
                  </a:lnTo>
                  <a:lnTo>
                    <a:pt x="61802" y="2580"/>
                  </a:lnTo>
                  <a:lnTo>
                    <a:pt x="53965" y="7034"/>
                  </a:lnTo>
                  <a:lnTo>
                    <a:pt x="10385" y="25288"/>
                  </a:lnTo>
                  <a:lnTo>
                    <a:pt x="9284" y="28702"/>
                  </a:lnTo>
                  <a:lnTo>
                    <a:pt x="8578" y="34238"/>
                  </a:lnTo>
                  <a:lnTo>
                    <a:pt x="14575" y="42460"/>
                  </a:lnTo>
                  <a:lnTo>
                    <a:pt x="17509" y="50752"/>
                  </a:lnTo>
                  <a:lnTo>
                    <a:pt x="21711" y="56556"/>
                  </a:lnTo>
                  <a:lnTo>
                    <a:pt x="26886" y="59796"/>
                  </a:lnTo>
                  <a:lnTo>
                    <a:pt x="32493" y="62229"/>
                  </a:lnTo>
                  <a:lnTo>
                    <a:pt x="76622" y="95153"/>
                  </a:lnTo>
                  <a:lnTo>
                    <a:pt x="85723" y="103075"/>
                  </a:lnTo>
                  <a:lnTo>
                    <a:pt x="97687" y="108901"/>
                  </a:lnTo>
                  <a:lnTo>
                    <a:pt x="118536" y="127983"/>
                  </a:lnTo>
                  <a:lnTo>
                    <a:pt x="121844" y="133875"/>
                  </a:lnTo>
                  <a:lnTo>
                    <a:pt x="123968" y="145743"/>
                  </a:lnTo>
                  <a:lnTo>
                    <a:pt x="124444" y="163593"/>
                  </a:lnTo>
                  <a:lnTo>
                    <a:pt x="121824" y="169546"/>
                  </a:lnTo>
                  <a:lnTo>
                    <a:pt x="112057" y="181452"/>
                  </a:lnTo>
                  <a:lnTo>
                    <a:pt x="106397" y="184759"/>
                  </a:lnTo>
                  <a:lnTo>
                    <a:pt x="100574" y="187221"/>
                  </a:lnTo>
                  <a:lnTo>
                    <a:pt x="91717" y="193193"/>
                  </a:lnTo>
                  <a:lnTo>
                    <a:pt x="81817" y="195404"/>
                  </a:lnTo>
                  <a:lnTo>
                    <a:pt x="72120" y="195921"/>
                  </a:lnTo>
                  <a:lnTo>
                    <a:pt x="63842" y="193505"/>
                  </a:lnTo>
                  <a:lnTo>
                    <a:pt x="55863" y="190116"/>
                  </a:lnTo>
                  <a:lnTo>
                    <a:pt x="41207" y="187216"/>
                  </a:lnTo>
                  <a:lnTo>
                    <a:pt x="26863" y="180496"/>
                  </a:lnTo>
                  <a:lnTo>
                    <a:pt x="23687" y="179822"/>
                  </a:lnTo>
                  <a:lnTo>
                    <a:pt x="14477" y="174134"/>
                  </a:lnTo>
                  <a:lnTo>
                    <a:pt x="5463" y="166165"/>
                  </a:lnTo>
                  <a:lnTo>
                    <a:pt x="2136" y="160436"/>
                  </a:lnTo>
                  <a:lnTo>
                    <a:pt x="0" y="148674"/>
                  </a:lnTo>
                  <a:lnTo>
                    <a:pt x="2354" y="142741"/>
                  </a:lnTo>
                  <a:lnTo>
                    <a:pt x="7210" y="135587"/>
                  </a:lnTo>
                  <a:lnTo>
                    <a:pt x="8404" y="1248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597"/>
            <p:cNvSpPr/>
            <p:nvPr/>
          </p:nvSpPr>
          <p:spPr>
            <a:xfrm>
              <a:off x="5116711" y="241102"/>
              <a:ext cx="205385" cy="302168"/>
            </a:xfrm>
            <a:custGeom>
              <a:avLst/>
              <a:gdLst/>
              <a:ahLst/>
              <a:cxnLst/>
              <a:rect l="0" t="0" r="0" b="0"/>
              <a:pathLst>
                <a:path w="205385" h="302168">
                  <a:moveTo>
                    <a:pt x="0" y="0"/>
                  </a:moveTo>
                  <a:lnTo>
                    <a:pt x="0" y="12428"/>
                  </a:lnTo>
                  <a:lnTo>
                    <a:pt x="2646" y="18091"/>
                  </a:lnTo>
                  <a:lnTo>
                    <a:pt x="4740" y="20990"/>
                  </a:lnTo>
                  <a:lnTo>
                    <a:pt x="13303" y="58826"/>
                  </a:lnTo>
                  <a:lnTo>
                    <a:pt x="25148" y="102876"/>
                  </a:lnTo>
                  <a:lnTo>
                    <a:pt x="35787" y="145775"/>
                  </a:lnTo>
                  <a:lnTo>
                    <a:pt x="43286" y="175607"/>
                  </a:lnTo>
                  <a:lnTo>
                    <a:pt x="44569" y="216296"/>
                  </a:lnTo>
                  <a:lnTo>
                    <a:pt x="44648" y="255070"/>
                  </a:lnTo>
                  <a:lnTo>
                    <a:pt x="44648" y="213493"/>
                  </a:lnTo>
                  <a:lnTo>
                    <a:pt x="45641" y="202042"/>
                  </a:lnTo>
                  <a:lnTo>
                    <a:pt x="55672" y="158067"/>
                  </a:lnTo>
                  <a:lnTo>
                    <a:pt x="69796" y="115239"/>
                  </a:lnTo>
                  <a:lnTo>
                    <a:pt x="75692" y="100070"/>
                  </a:lnTo>
                  <a:lnTo>
                    <a:pt x="83581" y="91439"/>
                  </a:lnTo>
                  <a:lnTo>
                    <a:pt x="103427" y="75688"/>
                  </a:lnTo>
                  <a:lnTo>
                    <a:pt x="123703" y="67256"/>
                  </a:lnTo>
                  <a:lnTo>
                    <a:pt x="128110" y="66666"/>
                  </a:lnTo>
                  <a:lnTo>
                    <a:pt x="145476" y="70613"/>
                  </a:lnTo>
                  <a:lnTo>
                    <a:pt x="163820" y="84540"/>
                  </a:lnTo>
                  <a:lnTo>
                    <a:pt x="171365" y="91482"/>
                  </a:lnTo>
                  <a:lnTo>
                    <a:pt x="175381" y="103166"/>
                  </a:lnTo>
                  <a:lnTo>
                    <a:pt x="185379" y="145170"/>
                  </a:lnTo>
                  <a:lnTo>
                    <a:pt x="189981" y="189586"/>
                  </a:lnTo>
                  <a:lnTo>
                    <a:pt x="195884" y="231569"/>
                  </a:lnTo>
                  <a:lnTo>
                    <a:pt x="196420" y="273808"/>
                  </a:lnTo>
                  <a:lnTo>
                    <a:pt x="196452" y="302167"/>
                  </a:lnTo>
                  <a:lnTo>
                    <a:pt x="196453" y="295794"/>
                  </a:lnTo>
                  <a:lnTo>
                    <a:pt x="204142" y="279400"/>
                  </a:lnTo>
                  <a:lnTo>
                    <a:pt x="205384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598"/>
            <p:cNvSpPr/>
            <p:nvPr/>
          </p:nvSpPr>
          <p:spPr>
            <a:xfrm>
              <a:off x="4071938" y="178594"/>
              <a:ext cx="205199" cy="330348"/>
            </a:xfrm>
            <a:custGeom>
              <a:avLst/>
              <a:gdLst/>
              <a:ahLst/>
              <a:cxnLst/>
              <a:rect l="0" t="0" r="0" b="0"/>
              <a:pathLst>
                <a:path w="205199" h="330348">
                  <a:moveTo>
                    <a:pt x="8929" y="35719"/>
                  </a:moveTo>
                  <a:lnTo>
                    <a:pt x="368" y="35719"/>
                  </a:lnTo>
                  <a:lnTo>
                    <a:pt x="0" y="79168"/>
                  </a:lnTo>
                  <a:lnTo>
                    <a:pt x="992" y="107691"/>
                  </a:lnTo>
                  <a:lnTo>
                    <a:pt x="7688" y="144317"/>
                  </a:lnTo>
                  <a:lnTo>
                    <a:pt x="15834" y="187713"/>
                  </a:lnTo>
                  <a:lnTo>
                    <a:pt x="24721" y="232197"/>
                  </a:lnTo>
                  <a:lnTo>
                    <a:pt x="38815" y="276823"/>
                  </a:lnTo>
                  <a:lnTo>
                    <a:pt x="47660" y="298870"/>
                  </a:lnTo>
                  <a:lnTo>
                    <a:pt x="56239" y="309109"/>
                  </a:lnTo>
                  <a:lnTo>
                    <a:pt x="76565" y="325978"/>
                  </a:lnTo>
                  <a:lnTo>
                    <a:pt x="82977" y="328434"/>
                  </a:lnTo>
                  <a:lnTo>
                    <a:pt x="123425" y="330347"/>
                  </a:lnTo>
                  <a:lnTo>
                    <a:pt x="131915" y="327730"/>
                  </a:lnTo>
                  <a:lnTo>
                    <a:pt x="163815" y="305489"/>
                  </a:lnTo>
                  <a:lnTo>
                    <a:pt x="184294" y="278631"/>
                  </a:lnTo>
                  <a:lnTo>
                    <a:pt x="192409" y="256851"/>
                  </a:lnTo>
                  <a:lnTo>
                    <a:pt x="200661" y="218775"/>
                  </a:lnTo>
                  <a:lnTo>
                    <a:pt x="204449" y="180504"/>
                  </a:lnTo>
                  <a:lnTo>
                    <a:pt x="205198" y="143252"/>
                  </a:lnTo>
                  <a:lnTo>
                    <a:pt x="202682" y="116198"/>
                  </a:lnTo>
                  <a:lnTo>
                    <a:pt x="196281" y="72444"/>
                  </a:lnTo>
                  <a:lnTo>
                    <a:pt x="189567" y="52774"/>
                  </a:lnTo>
                  <a:lnTo>
                    <a:pt x="172255" y="20022"/>
                  </a:lnTo>
                  <a:lnTo>
                    <a:pt x="171391" y="16325"/>
                  </a:lnTo>
                  <a:lnTo>
                    <a:pt x="169823" y="13860"/>
                  </a:lnTo>
                  <a:lnTo>
                    <a:pt x="167786" y="12216"/>
                  </a:lnTo>
                  <a:lnTo>
                    <a:pt x="165435" y="11121"/>
                  </a:lnTo>
                  <a:lnTo>
                    <a:pt x="163868" y="9398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SMARTInkShape-Group158"/>
          <p:cNvGrpSpPr/>
          <p:nvPr/>
        </p:nvGrpSpPr>
        <p:grpSpPr>
          <a:xfrm>
            <a:off x="5902527" y="803672"/>
            <a:ext cx="437552" cy="303610"/>
            <a:chOff x="5902527" y="803672"/>
            <a:chExt cx="437552" cy="303610"/>
          </a:xfrm>
        </p:grpSpPr>
        <p:sp>
          <p:nvSpPr>
            <p:cNvPr id="218" name="SMARTInkShape-599"/>
            <p:cNvSpPr/>
            <p:nvPr/>
          </p:nvSpPr>
          <p:spPr>
            <a:xfrm>
              <a:off x="6179345" y="892969"/>
              <a:ext cx="89297" cy="186988"/>
            </a:xfrm>
            <a:custGeom>
              <a:avLst/>
              <a:gdLst/>
              <a:ahLst/>
              <a:cxnLst/>
              <a:rect l="0" t="0" r="0" b="0"/>
              <a:pathLst>
                <a:path w="89297" h="186988">
                  <a:moveTo>
                    <a:pt x="89296" y="0"/>
                  </a:moveTo>
                  <a:lnTo>
                    <a:pt x="89296" y="4740"/>
                  </a:lnTo>
                  <a:lnTo>
                    <a:pt x="86650" y="9713"/>
                  </a:lnTo>
                  <a:lnTo>
                    <a:pt x="59243" y="48996"/>
                  </a:lnTo>
                  <a:lnTo>
                    <a:pt x="42025" y="89869"/>
                  </a:lnTo>
                  <a:lnTo>
                    <a:pt x="16154" y="130496"/>
                  </a:lnTo>
                  <a:lnTo>
                    <a:pt x="1428" y="172105"/>
                  </a:lnTo>
                  <a:lnTo>
                    <a:pt x="36" y="186987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600"/>
            <p:cNvSpPr/>
            <p:nvPr/>
          </p:nvSpPr>
          <p:spPr>
            <a:xfrm>
              <a:off x="5902527" y="803672"/>
              <a:ext cx="160732" cy="133932"/>
            </a:xfrm>
            <a:custGeom>
              <a:avLst/>
              <a:gdLst/>
              <a:ahLst/>
              <a:cxnLst/>
              <a:rect l="0" t="0" r="0" b="0"/>
              <a:pathLst>
                <a:path w="160732" h="133932">
                  <a:moveTo>
                    <a:pt x="17856" y="0"/>
                  </a:moveTo>
                  <a:lnTo>
                    <a:pt x="16864" y="39972"/>
                  </a:lnTo>
                  <a:lnTo>
                    <a:pt x="10167" y="73369"/>
                  </a:lnTo>
                  <a:lnTo>
                    <a:pt x="8179" y="99417"/>
                  </a:lnTo>
                  <a:lnTo>
                    <a:pt x="1270" y="118435"/>
                  </a:lnTo>
                  <a:lnTo>
                    <a:pt x="0" y="133898"/>
                  </a:lnTo>
                  <a:lnTo>
                    <a:pt x="4738" y="133931"/>
                  </a:lnTo>
                  <a:lnTo>
                    <a:pt x="9711" y="131293"/>
                  </a:lnTo>
                  <a:lnTo>
                    <a:pt x="24903" y="119705"/>
                  </a:lnTo>
                  <a:lnTo>
                    <a:pt x="42803" y="114155"/>
                  </a:lnTo>
                  <a:lnTo>
                    <a:pt x="46394" y="111822"/>
                  </a:lnTo>
                  <a:lnTo>
                    <a:pt x="60928" y="108539"/>
                  </a:lnTo>
                  <a:lnTo>
                    <a:pt x="104561" y="107210"/>
                  </a:lnTo>
                  <a:lnTo>
                    <a:pt x="118547" y="107167"/>
                  </a:lnTo>
                  <a:lnTo>
                    <a:pt x="160230" y="116076"/>
                  </a:lnTo>
                  <a:lnTo>
                    <a:pt x="160731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601"/>
            <p:cNvSpPr/>
            <p:nvPr/>
          </p:nvSpPr>
          <p:spPr>
            <a:xfrm>
              <a:off x="6045398" y="821531"/>
              <a:ext cx="17483" cy="285301"/>
            </a:xfrm>
            <a:custGeom>
              <a:avLst/>
              <a:gdLst/>
              <a:ahLst/>
              <a:cxnLst/>
              <a:rect l="0" t="0" r="0" b="0"/>
              <a:pathLst>
                <a:path w="17483" h="285301">
                  <a:moveTo>
                    <a:pt x="0" y="0"/>
                  </a:moveTo>
                  <a:lnTo>
                    <a:pt x="993" y="22943"/>
                  </a:lnTo>
                  <a:lnTo>
                    <a:pt x="7069" y="47711"/>
                  </a:lnTo>
                  <a:lnTo>
                    <a:pt x="9677" y="90693"/>
                  </a:lnTo>
                  <a:lnTo>
                    <a:pt x="15949" y="132163"/>
                  </a:lnTo>
                  <a:lnTo>
                    <a:pt x="17482" y="169312"/>
                  </a:lnTo>
                  <a:lnTo>
                    <a:pt x="16793" y="204321"/>
                  </a:lnTo>
                  <a:lnTo>
                    <a:pt x="9478" y="247149"/>
                  </a:lnTo>
                  <a:lnTo>
                    <a:pt x="8931" y="285300"/>
                  </a:lnTo>
                  <a:lnTo>
                    <a:pt x="8930" y="2768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602"/>
            <p:cNvSpPr/>
            <p:nvPr/>
          </p:nvSpPr>
          <p:spPr>
            <a:xfrm>
              <a:off x="6179345" y="884039"/>
              <a:ext cx="160734" cy="223243"/>
            </a:xfrm>
            <a:custGeom>
              <a:avLst/>
              <a:gdLst/>
              <a:ahLst/>
              <a:cxnLst/>
              <a:rect l="0" t="0" r="0" b="0"/>
              <a:pathLst>
                <a:path w="160734" h="223243">
                  <a:moveTo>
                    <a:pt x="0" y="0"/>
                  </a:moveTo>
                  <a:lnTo>
                    <a:pt x="0" y="4741"/>
                  </a:lnTo>
                  <a:lnTo>
                    <a:pt x="2644" y="9714"/>
                  </a:lnTo>
                  <a:lnTo>
                    <a:pt x="34551" y="51138"/>
                  </a:lnTo>
                  <a:lnTo>
                    <a:pt x="62745" y="90151"/>
                  </a:lnTo>
                  <a:lnTo>
                    <a:pt x="92304" y="127921"/>
                  </a:lnTo>
                  <a:lnTo>
                    <a:pt x="127001" y="170728"/>
                  </a:lnTo>
                  <a:lnTo>
                    <a:pt x="147486" y="193047"/>
                  </a:lnTo>
                  <a:lnTo>
                    <a:pt x="153596" y="205298"/>
                  </a:lnTo>
                  <a:lnTo>
                    <a:pt x="159323" y="212532"/>
                  </a:lnTo>
                  <a:lnTo>
                    <a:pt x="160733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3" name="SMARTInkShape-603"/>
          <p:cNvSpPr/>
          <p:nvPr/>
        </p:nvSpPr>
        <p:spPr>
          <a:xfrm>
            <a:off x="5691996" y="839391"/>
            <a:ext cx="22995" cy="214313"/>
          </a:xfrm>
          <a:custGeom>
            <a:avLst/>
            <a:gdLst/>
            <a:ahLst/>
            <a:cxnLst/>
            <a:rect l="0" t="0" r="0" b="0"/>
            <a:pathLst>
              <a:path w="22995" h="214313">
                <a:moveTo>
                  <a:pt x="5145" y="0"/>
                </a:moveTo>
                <a:lnTo>
                  <a:pt x="5145" y="12429"/>
                </a:lnTo>
                <a:lnTo>
                  <a:pt x="2499" y="18091"/>
                </a:lnTo>
                <a:lnTo>
                  <a:pt x="404" y="20990"/>
                </a:lnTo>
                <a:lnTo>
                  <a:pt x="0" y="24908"/>
                </a:lnTo>
                <a:lnTo>
                  <a:pt x="9627" y="68619"/>
                </a:lnTo>
                <a:lnTo>
                  <a:pt x="18424" y="108934"/>
                </a:lnTo>
                <a:lnTo>
                  <a:pt x="22825" y="152193"/>
                </a:lnTo>
                <a:lnTo>
                  <a:pt x="22994" y="185811"/>
                </a:lnTo>
                <a:lnTo>
                  <a:pt x="20354" y="194369"/>
                </a:lnTo>
                <a:lnTo>
                  <a:pt x="15315" y="203207"/>
                </a:lnTo>
                <a:lnTo>
                  <a:pt x="14074" y="21431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7" name="SMARTInkShape-Group160"/>
          <p:cNvGrpSpPr/>
          <p:nvPr/>
        </p:nvGrpSpPr>
        <p:grpSpPr>
          <a:xfrm>
            <a:off x="4563193" y="1321594"/>
            <a:ext cx="2552491" cy="419679"/>
            <a:chOff x="4563193" y="1321594"/>
            <a:chExt cx="2552491" cy="419679"/>
          </a:xfrm>
        </p:grpSpPr>
        <p:sp>
          <p:nvSpPr>
            <p:cNvPr id="224" name="SMARTInkShape-604"/>
            <p:cNvSpPr/>
            <p:nvPr/>
          </p:nvSpPr>
          <p:spPr>
            <a:xfrm>
              <a:off x="5259586" y="1321594"/>
              <a:ext cx="115923" cy="312540"/>
            </a:xfrm>
            <a:custGeom>
              <a:avLst/>
              <a:gdLst/>
              <a:ahLst/>
              <a:cxnLst/>
              <a:rect l="0" t="0" r="0" b="0"/>
              <a:pathLst>
                <a:path w="115923" h="312540">
                  <a:moveTo>
                    <a:pt x="0" y="0"/>
                  </a:moveTo>
                  <a:lnTo>
                    <a:pt x="0" y="8562"/>
                  </a:lnTo>
                  <a:lnTo>
                    <a:pt x="4740" y="8820"/>
                  </a:lnTo>
                  <a:lnTo>
                    <a:pt x="9713" y="11527"/>
                  </a:lnTo>
                  <a:lnTo>
                    <a:pt x="50775" y="41702"/>
                  </a:lnTo>
                  <a:lnTo>
                    <a:pt x="65425" y="51602"/>
                  </a:lnTo>
                  <a:lnTo>
                    <a:pt x="92191" y="89830"/>
                  </a:lnTo>
                  <a:lnTo>
                    <a:pt x="109730" y="121717"/>
                  </a:lnTo>
                  <a:lnTo>
                    <a:pt x="114830" y="152917"/>
                  </a:lnTo>
                  <a:lnTo>
                    <a:pt x="115922" y="191859"/>
                  </a:lnTo>
                  <a:lnTo>
                    <a:pt x="115061" y="216969"/>
                  </a:lnTo>
                  <a:lnTo>
                    <a:pt x="97993" y="258942"/>
                  </a:lnTo>
                  <a:lnTo>
                    <a:pt x="91873" y="274169"/>
                  </a:lnTo>
                  <a:lnTo>
                    <a:pt x="89450" y="281595"/>
                  </a:lnTo>
                  <a:lnTo>
                    <a:pt x="71272" y="303540"/>
                  </a:lnTo>
                  <a:lnTo>
                    <a:pt x="65411" y="308539"/>
                  </a:lnTo>
                  <a:lnTo>
                    <a:pt x="53578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605"/>
            <p:cNvSpPr/>
            <p:nvPr/>
          </p:nvSpPr>
          <p:spPr>
            <a:xfrm>
              <a:off x="4563193" y="1348419"/>
              <a:ext cx="187382" cy="392854"/>
            </a:xfrm>
            <a:custGeom>
              <a:avLst/>
              <a:gdLst/>
              <a:ahLst/>
              <a:cxnLst/>
              <a:rect l="0" t="0" r="0" b="0"/>
              <a:pathLst>
                <a:path w="187382" h="392854">
                  <a:moveTo>
                    <a:pt x="115963" y="80331"/>
                  </a:moveTo>
                  <a:lnTo>
                    <a:pt x="124525" y="80331"/>
                  </a:lnTo>
                  <a:lnTo>
                    <a:pt x="124820" y="85476"/>
                  </a:lnTo>
                  <a:lnTo>
                    <a:pt x="124893" y="71769"/>
                  </a:lnTo>
                  <a:lnTo>
                    <a:pt x="131030" y="64345"/>
                  </a:lnTo>
                  <a:lnTo>
                    <a:pt x="132582" y="59005"/>
                  </a:lnTo>
                  <a:lnTo>
                    <a:pt x="132003" y="56192"/>
                  </a:lnTo>
                  <a:lnTo>
                    <a:pt x="125648" y="44767"/>
                  </a:lnTo>
                  <a:lnTo>
                    <a:pt x="125229" y="40382"/>
                  </a:lnTo>
                  <a:lnTo>
                    <a:pt x="122397" y="35125"/>
                  </a:lnTo>
                  <a:lnTo>
                    <a:pt x="103911" y="14814"/>
                  </a:lnTo>
                  <a:lnTo>
                    <a:pt x="98039" y="11525"/>
                  </a:lnTo>
                  <a:lnTo>
                    <a:pt x="92122" y="9071"/>
                  </a:lnTo>
                  <a:lnTo>
                    <a:pt x="86185" y="4673"/>
                  </a:lnTo>
                  <a:lnTo>
                    <a:pt x="77593" y="2057"/>
                  </a:lnTo>
                  <a:lnTo>
                    <a:pt x="41658" y="0"/>
                  </a:lnTo>
                  <a:lnTo>
                    <a:pt x="35645" y="2626"/>
                  </a:lnTo>
                  <a:lnTo>
                    <a:pt x="14763" y="20956"/>
                  </a:lnTo>
                  <a:lnTo>
                    <a:pt x="11454" y="26822"/>
                  </a:lnTo>
                  <a:lnTo>
                    <a:pt x="8991" y="32737"/>
                  </a:lnTo>
                  <a:lnTo>
                    <a:pt x="4589" y="38673"/>
                  </a:lnTo>
                  <a:lnTo>
                    <a:pt x="1972" y="47264"/>
                  </a:lnTo>
                  <a:lnTo>
                    <a:pt x="0" y="81699"/>
                  </a:lnTo>
                  <a:lnTo>
                    <a:pt x="4654" y="96501"/>
                  </a:lnTo>
                  <a:lnTo>
                    <a:pt x="15116" y="112152"/>
                  </a:lnTo>
                  <a:lnTo>
                    <a:pt x="38587" y="136850"/>
                  </a:lnTo>
                  <a:lnTo>
                    <a:pt x="44532" y="140177"/>
                  </a:lnTo>
                  <a:lnTo>
                    <a:pt x="56433" y="142313"/>
                  </a:lnTo>
                  <a:lnTo>
                    <a:pt x="65362" y="142683"/>
                  </a:lnTo>
                  <a:lnTo>
                    <a:pt x="71315" y="140124"/>
                  </a:lnTo>
                  <a:lnTo>
                    <a:pt x="77268" y="136671"/>
                  </a:lnTo>
                  <a:lnTo>
                    <a:pt x="86198" y="133735"/>
                  </a:lnTo>
                  <a:lnTo>
                    <a:pt x="118940" y="104107"/>
                  </a:lnTo>
                  <a:lnTo>
                    <a:pt x="122247" y="98174"/>
                  </a:lnTo>
                  <a:lnTo>
                    <a:pt x="124370" y="86281"/>
                  </a:lnTo>
                  <a:lnTo>
                    <a:pt x="125537" y="84298"/>
                  </a:lnTo>
                  <a:lnTo>
                    <a:pt x="127306" y="82975"/>
                  </a:lnTo>
                  <a:lnTo>
                    <a:pt x="129479" y="82094"/>
                  </a:lnTo>
                  <a:lnTo>
                    <a:pt x="130927" y="80514"/>
                  </a:lnTo>
                  <a:lnTo>
                    <a:pt x="133709" y="71815"/>
                  </a:lnTo>
                  <a:lnTo>
                    <a:pt x="133820" y="62850"/>
                  </a:lnTo>
                  <a:lnTo>
                    <a:pt x="133823" y="83724"/>
                  </a:lnTo>
                  <a:lnTo>
                    <a:pt x="136468" y="89446"/>
                  </a:lnTo>
                  <a:lnTo>
                    <a:pt x="139959" y="95296"/>
                  </a:lnTo>
                  <a:lnTo>
                    <a:pt x="153728" y="136005"/>
                  </a:lnTo>
                  <a:lnTo>
                    <a:pt x="167075" y="169812"/>
                  </a:lnTo>
                  <a:lnTo>
                    <a:pt x="170430" y="183600"/>
                  </a:lnTo>
                  <a:lnTo>
                    <a:pt x="184774" y="226687"/>
                  </a:lnTo>
                  <a:lnTo>
                    <a:pt x="187055" y="265667"/>
                  </a:lnTo>
                  <a:lnTo>
                    <a:pt x="187381" y="309398"/>
                  </a:lnTo>
                  <a:lnTo>
                    <a:pt x="180268" y="333314"/>
                  </a:lnTo>
                  <a:lnTo>
                    <a:pt x="174970" y="345234"/>
                  </a:lnTo>
                  <a:lnTo>
                    <a:pt x="166662" y="354501"/>
                  </a:lnTo>
                  <a:lnTo>
                    <a:pt x="157348" y="362918"/>
                  </a:lnTo>
                  <a:lnTo>
                    <a:pt x="145533" y="377822"/>
                  </a:lnTo>
                  <a:lnTo>
                    <a:pt x="135389" y="385521"/>
                  </a:lnTo>
                  <a:lnTo>
                    <a:pt x="124267" y="389604"/>
                  </a:lnTo>
                  <a:lnTo>
                    <a:pt x="82322" y="392785"/>
                  </a:lnTo>
                  <a:lnTo>
                    <a:pt x="73489" y="392853"/>
                  </a:lnTo>
                  <a:lnTo>
                    <a:pt x="62385" y="383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606"/>
            <p:cNvSpPr/>
            <p:nvPr/>
          </p:nvSpPr>
          <p:spPr>
            <a:xfrm>
              <a:off x="5045273" y="1446609"/>
              <a:ext cx="142876" cy="116087"/>
            </a:xfrm>
            <a:custGeom>
              <a:avLst/>
              <a:gdLst/>
              <a:ahLst/>
              <a:cxnLst/>
              <a:rect l="0" t="0" r="0" b="0"/>
              <a:pathLst>
                <a:path w="142876" h="116087">
                  <a:moveTo>
                    <a:pt x="0" y="0"/>
                  </a:moveTo>
                  <a:lnTo>
                    <a:pt x="4741" y="0"/>
                  </a:lnTo>
                  <a:lnTo>
                    <a:pt x="6136" y="993"/>
                  </a:lnTo>
                  <a:lnTo>
                    <a:pt x="7069" y="2646"/>
                  </a:lnTo>
                  <a:lnTo>
                    <a:pt x="7689" y="4741"/>
                  </a:lnTo>
                  <a:lnTo>
                    <a:pt x="13303" y="12429"/>
                  </a:lnTo>
                  <a:lnTo>
                    <a:pt x="34041" y="29504"/>
                  </a:lnTo>
                  <a:lnTo>
                    <a:pt x="47294" y="46398"/>
                  </a:lnTo>
                  <a:lnTo>
                    <a:pt x="69532" y="64992"/>
                  </a:lnTo>
                  <a:lnTo>
                    <a:pt x="82968" y="82071"/>
                  </a:lnTo>
                  <a:lnTo>
                    <a:pt x="121788" y="112095"/>
                  </a:lnTo>
                  <a:lnTo>
                    <a:pt x="132149" y="115561"/>
                  </a:lnTo>
                  <a:lnTo>
                    <a:pt x="142875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607"/>
            <p:cNvSpPr/>
            <p:nvPr/>
          </p:nvSpPr>
          <p:spPr>
            <a:xfrm>
              <a:off x="5045273" y="1419820"/>
              <a:ext cx="116087" cy="151806"/>
            </a:xfrm>
            <a:custGeom>
              <a:avLst/>
              <a:gdLst/>
              <a:ahLst/>
              <a:cxnLst/>
              <a:rect l="0" t="0" r="0" b="0"/>
              <a:pathLst>
                <a:path w="116087" h="151806">
                  <a:moveTo>
                    <a:pt x="116086" y="0"/>
                  </a:moveTo>
                  <a:lnTo>
                    <a:pt x="89113" y="29619"/>
                  </a:lnTo>
                  <a:lnTo>
                    <a:pt x="62504" y="72063"/>
                  </a:lnTo>
                  <a:lnTo>
                    <a:pt x="35719" y="114008"/>
                  </a:lnTo>
                  <a:lnTo>
                    <a:pt x="30758" y="121116"/>
                  </a:lnTo>
                  <a:lnTo>
                    <a:pt x="24928" y="133763"/>
                  </a:lnTo>
                  <a:lnTo>
                    <a:pt x="9075" y="151649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608"/>
            <p:cNvSpPr/>
            <p:nvPr/>
          </p:nvSpPr>
          <p:spPr>
            <a:xfrm>
              <a:off x="4911511" y="1330523"/>
              <a:ext cx="80185" cy="276822"/>
            </a:xfrm>
            <a:custGeom>
              <a:avLst/>
              <a:gdLst/>
              <a:ahLst/>
              <a:cxnLst/>
              <a:rect l="0" t="0" r="0" b="0"/>
              <a:pathLst>
                <a:path w="80185" h="276822">
                  <a:moveTo>
                    <a:pt x="44466" y="0"/>
                  </a:moveTo>
                  <a:lnTo>
                    <a:pt x="44466" y="8562"/>
                  </a:lnTo>
                  <a:lnTo>
                    <a:pt x="35372" y="18995"/>
                  </a:lnTo>
                  <a:lnTo>
                    <a:pt x="28631" y="34474"/>
                  </a:lnTo>
                  <a:lnTo>
                    <a:pt x="22266" y="52120"/>
                  </a:lnTo>
                  <a:lnTo>
                    <a:pt x="12446" y="68577"/>
                  </a:lnTo>
                  <a:lnTo>
                    <a:pt x="2935" y="107612"/>
                  </a:lnTo>
                  <a:lnTo>
                    <a:pt x="0" y="151658"/>
                  </a:lnTo>
                  <a:lnTo>
                    <a:pt x="833" y="181551"/>
                  </a:lnTo>
                  <a:lnTo>
                    <a:pt x="10843" y="220596"/>
                  </a:lnTo>
                  <a:lnTo>
                    <a:pt x="23906" y="242921"/>
                  </a:lnTo>
                  <a:lnTo>
                    <a:pt x="32641" y="249909"/>
                  </a:lnTo>
                  <a:lnTo>
                    <a:pt x="41513" y="261681"/>
                  </a:lnTo>
                  <a:lnTo>
                    <a:pt x="60561" y="275337"/>
                  </a:lnTo>
                  <a:lnTo>
                    <a:pt x="80184" y="2768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609"/>
            <p:cNvSpPr/>
            <p:nvPr/>
          </p:nvSpPr>
          <p:spPr>
            <a:xfrm>
              <a:off x="6536531" y="1509117"/>
              <a:ext cx="223243" cy="35720"/>
            </a:xfrm>
            <a:custGeom>
              <a:avLst/>
              <a:gdLst/>
              <a:ahLst/>
              <a:cxnLst/>
              <a:rect l="0" t="0" r="0" b="0"/>
              <a:pathLst>
                <a:path w="223243" h="35720">
                  <a:moveTo>
                    <a:pt x="0" y="35719"/>
                  </a:moveTo>
                  <a:lnTo>
                    <a:pt x="0" y="28031"/>
                  </a:lnTo>
                  <a:lnTo>
                    <a:pt x="4741" y="22417"/>
                  </a:lnTo>
                  <a:lnTo>
                    <a:pt x="9714" y="19885"/>
                  </a:lnTo>
                  <a:lnTo>
                    <a:pt x="53831" y="9534"/>
                  </a:lnTo>
                  <a:lnTo>
                    <a:pt x="65597" y="8206"/>
                  </a:lnTo>
                  <a:lnTo>
                    <a:pt x="101213" y="851"/>
                  </a:lnTo>
                  <a:lnTo>
                    <a:pt x="144088" y="33"/>
                  </a:lnTo>
                  <a:lnTo>
                    <a:pt x="185042" y="2"/>
                  </a:lnTo>
                  <a:lnTo>
                    <a:pt x="22324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610"/>
            <p:cNvSpPr/>
            <p:nvPr/>
          </p:nvSpPr>
          <p:spPr>
            <a:xfrm>
              <a:off x="6241852" y="1455539"/>
              <a:ext cx="133946" cy="196454"/>
            </a:xfrm>
            <a:custGeom>
              <a:avLst/>
              <a:gdLst/>
              <a:ahLst/>
              <a:cxnLst/>
              <a:rect l="0" t="0" r="0" b="0"/>
              <a:pathLst>
                <a:path w="133946" h="196454">
                  <a:moveTo>
                    <a:pt x="0" y="0"/>
                  </a:moveTo>
                  <a:lnTo>
                    <a:pt x="35773" y="38419"/>
                  </a:lnTo>
                  <a:lnTo>
                    <a:pt x="60651" y="69029"/>
                  </a:lnTo>
                  <a:lnTo>
                    <a:pt x="74047" y="87608"/>
                  </a:lnTo>
                  <a:lnTo>
                    <a:pt x="98211" y="131350"/>
                  </a:lnTo>
                  <a:lnTo>
                    <a:pt x="103180" y="138745"/>
                  </a:lnTo>
                  <a:lnTo>
                    <a:pt x="113936" y="163793"/>
                  </a:lnTo>
                  <a:lnTo>
                    <a:pt x="132558" y="186094"/>
                  </a:lnTo>
                  <a:lnTo>
                    <a:pt x="133945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611"/>
            <p:cNvSpPr/>
            <p:nvPr/>
          </p:nvSpPr>
          <p:spPr>
            <a:xfrm>
              <a:off x="6206133" y="1428750"/>
              <a:ext cx="125016" cy="214314"/>
            </a:xfrm>
            <a:custGeom>
              <a:avLst/>
              <a:gdLst/>
              <a:ahLst/>
              <a:cxnLst/>
              <a:rect l="0" t="0" r="0" b="0"/>
              <a:pathLst>
                <a:path w="125016" h="214314">
                  <a:moveTo>
                    <a:pt x="125015" y="0"/>
                  </a:moveTo>
                  <a:lnTo>
                    <a:pt x="125015" y="12429"/>
                  </a:lnTo>
                  <a:lnTo>
                    <a:pt x="124023" y="14239"/>
                  </a:lnTo>
                  <a:lnTo>
                    <a:pt x="122370" y="15446"/>
                  </a:lnTo>
                  <a:lnTo>
                    <a:pt x="120275" y="16250"/>
                  </a:lnTo>
                  <a:lnTo>
                    <a:pt x="118879" y="18771"/>
                  </a:lnTo>
                  <a:lnTo>
                    <a:pt x="115921" y="30807"/>
                  </a:lnTo>
                  <a:lnTo>
                    <a:pt x="92191" y="73720"/>
                  </a:lnTo>
                  <a:lnTo>
                    <a:pt x="68457" y="113489"/>
                  </a:lnTo>
                  <a:lnTo>
                    <a:pt x="44647" y="158103"/>
                  </a:lnTo>
                  <a:lnTo>
                    <a:pt x="11575" y="202553"/>
                  </a:lnTo>
                  <a:lnTo>
                    <a:pt x="0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612"/>
            <p:cNvSpPr/>
            <p:nvPr/>
          </p:nvSpPr>
          <p:spPr>
            <a:xfrm>
              <a:off x="5536405" y="1421642"/>
              <a:ext cx="169666" cy="16039"/>
            </a:xfrm>
            <a:custGeom>
              <a:avLst/>
              <a:gdLst/>
              <a:ahLst/>
              <a:cxnLst/>
              <a:rect l="0" t="0" r="0" b="0"/>
              <a:pathLst>
                <a:path w="169666" h="16039">
                  <a:moveTo>
                    <a:pt x="0" y="16038"/>
                  </a:moveTo>
                  <a:lnTo>
                    <a:pt x="4742" y="16038"/>
                  </a:lnTo>
                  <a:lnTo>
                    <a:pt x="6138" y="15046"/>
                  </a:lnTo>
                  <a:lnTo>
                    <a:pt x="7069" y="13392"/>
                  </a:lnTo>
                  <a:lnTo>
                    <a:pt x="7690" y="11297"/>
                  </a:lnTo>
                  <a:lnTo>
                    <a:pt x="9095" y="9901"/>
                  </a:lnTo>
                  <a:lnTo>
                    <a:pt x="13304" y="8349"/>
                  </a:lnTo>
                  <a:lnTo>
                    <a:pt x="47834" y="6137"/>
                  </a:lnTo>
                  <a:lnTo>
                    <a:pt x="64608" y="44"/>
                  </a:lnTo>
                  <a:lnTo>
                    <a:pt x="75348" y="0"/>
                  </a:lnTo>
                  <a:lnTo>
                    <a:pt x="116142" y="6605"/>
                  </a:lnTo>
                  <a:lnTo>
                    <a:pt x="159623" y="7102"/>
                  </a:lnTo>
                  <a:lnTo>
                    <a:pt x="169665" y="71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613"/>
            <p:cNvSpPr/>
            <p:nvPr/>
          </p:nvSpPr>
          <p:spPr>
            <a:xfrm>
              <a:off x="5893595" y="1348789"/>
              <a:ext cx="223119" cy="294152"/>
            </a:xfrm>
            <a:custGeom>
              <a:avLst/>
              <a:gdLst/>
              <a:ahLst/>
              <a:cxnLst/>
              <a:rect l="0" t="0" r="0" b="0"/>
              <a:pathLst>
                <a:path w="223119" h="294152">
                  <a:moveTo>
                    <a:pt x="0" y="53172"/>
                  </a:moveTo>
                  <a:lnTo>
                    <a:pt x="13301" y="39870"/>
                  </a:lnTo>
                  <a:lnTo>
                    <a:pt x="15833" y="32046"/>
                  </a:lnTo>
                  <a:lnTo>
                    <a:pt x="16508" y="27182"/>
                  </a:lnTo>
                  <a:lnTo>
                    <a:pt x="17950" y="23939"/>
                  </a:lnTo>
                  <a:lnTo>
                    <a:pt x="19904" y="21777"/>
                  </a:lnTo>
                  <a:lnTo>
                    <a:pt x="34002" y="11886"/>
                  </a:lnTo>
                  <a:lnTo>
                    <a:pt x="47887" y="8528"/>
                  </a:lnTo>
                  <a:lnTo>
                    <a:pt x="61971" y="1652"/>
                  </a:lnTo>
                  <a:lnTo>
                    <a:pt x="79047" y="0"/>
                  </a:lnTo>
                  <a:lnTo>
                    <a:pt x="87387" y="2420"/>
                  </a:lnTo>
                  <a:lnTo>
                    <a:pt x="94401" y="5811"/>
                  </a:lnTo>
                  <a:lnTo>
                    <a:pt x="103927" y="8712"/>
                  </a:lnTo>
                  <a:lnTo>
                    <a:pt x="127981" y="29483"/>
                  </a:lnTo>
                  <a:lnTo>
                    <a:pt x="131294" y="35368"/>
                  </a:lnTo>
                  <a:lnTo>
                    <a:pt x="133420" y="47230"/>
                  </a:lnTo>
                  <a:lnTo>
                    <a:pt x="133789" y="56152"/>
                  </a:lnTo>
                  <a:lnTo>
                    <a:pt x="131229" y="62103"/>
                  </a:lnTo>
                  <a:lnTo>
                    <a:pt x="104131" y="99556"/>
                  </a:lnTo>
                  <a:lnTo>
                    <a:pt x="98204" y="103553"/>
                  </a:lnTo>
                  <a:lnTo>
                    <a:pt x="92263" y="106321"/>
                  </a:lnTo>
                  <a:lnTo>
                    <a:pt x="71435" y="122113"/>
                  </a:lnTo>
                  <a:lnTo>
                    <a:pt x="68459" y="122945"/>
                  </a:lnTo>
                  <a:lnTo>
                    <a:pt x="66475" y="124492"/>
                  </a:lnTo>
                  <a:lnTo>
                    <a:pt x="62689" y="130418"/>
                  </a:lnTo>
                  <a:lnTo>
                    <a:pt x="53699" y="133503"/>
                  </a:lnTo>
                  <a:lnTo>
                    <a:pt x="58354" y="133528"/>
                  </a:lnTo>
                  <a:lnTo>
                    <a:pt x="59738" y="132540"/>
                  </a:lnTo>
                  <a:lnTo>
                    <a:pt x="61276" y="128796"/>
                  </a:lnTo>
                  <a:lnTo>
                    <a:pt x="63670" y="127400"/>
                  </a:lnTo>
                  <a:lnTo>
                    <a:pt x="85768" y="123862"/>
                  </a:lnTo>
                  <a:lnTo>
                    <a:pt x="96078" y="118545"/>
                  </a:lnTo>
                  <a:lnTo>
                    <a:pt x="139812" y="115754"/>
                  </a:lnTo>
                  <a:lnTo>
                    <a:pt x="154644" y="116694"/>
                  </a:lnTo>
                  <a:lnTo>
                    <a:pt x="171694" y="122752"/>
                  </a:lnTo>
                  <a:lnTo>
                    <a:pt x="181480" y="124776"/>
                  </a:lnTo>
                  <a:lnTo>
                    <a:pt x="192567" y="131494"/>
                  </a:lnTo>
                  <a:lnTo>
                    <a:pt x="208238" y="145568"/>
                  </a:lnTo>
                  <a:lnTo>
                    <a:pt x="211613" y="151453"/>
                  </a:lnTo>
                  <a:lnTo>
                    <a:pt x="222308" y="184308"/>
                  </a:lnTo>
                  <a:lnTo>
                    <a:pt x="223118" y="211344"/>
                  </a:lnTo>
                  <a:lnTo>
                    <a:pt x="220540" y="220374"/>
                  </a:lnTo>
                  <a:lnTo>
                    <a:pt x="208995" y="238387"/>
                  </a:lnTo>
                  <a:lnTo>
                    <a:pt x="206987" y="248268"/>
                  </a:lnTo>
                  <a:lnTo>
                    <a:pt x="204468" y="252689"/>
                  </a:lnTo>
                  <a:lnTo>
                    <a:pt x="175871" y="279278"/>
                  </a:lnTo>
                  <a:lnTo>
                    <a:pt x="167130" y="282648"/>
                  </a:lnTo>
                  <a:lnTo>
                    <a:pt x="157623" y="285138"/>
                  </a:lnTo>
                  <a:lnTo>
                    <a:pt x="145700" y="291126"/>
                  </a:lnTo>
                  <a:lnTo>
                    <a:pt x="105819" y="294151"/>
                  </a:lnTo>
                  <a:lnTo>
                    <a:pt x="64984" y="283245"/>
                  </a:lnTo>
                  <a:lnTo>
                    <a:pt x="57655" y="279450"/>
                  </a:lnTo>
                  <a:lnTo>
                    <a:pt x="51090" y="277763"/>
                  </a:lnTo>
                  <a:lnTo>
                    <a:pt x="48941" y="276321"/>
                  </a:lnTo>
                  <a:lnTo>
                    <a:pt x="47511" y="274368"/>
                  </a:lnTo>
                  <a:lnTo>
                    <a:pt x="45920" y="269552"/>
                  </a:lnTo>
                  <a:lnTo>
                    <a:pt x="44647" y="249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614"/>
            <p:cNvSpPr/>
            <p:nvPr/>
          </p:nvSpPr>
          <p:spPr>
            <a:xfrm>
              <a:off x="5581055" y="1518047"/>
              <a:ext cx="142876" cy="8931"/>
            </a:xfrm>
            <a:custGeom>
              <a:avLst/>
              <a:gdLst/>
              <a:ahLst/>
              <a:cxnLst/>
              <a:rect l="0" t="0" r="0" b="0"/>
              <a:pathLst>
                <a:path w="142876" h="8931">
                  <a:moveTo>
                    <a:pt x="0" y="8930"/>
                  </a:moveTo>
                  <a:lnTo>
                    <a:pt x="20990" y="8930"/>
                  </a:lnTo>
                  <a:lnTo>
                    <a:pt x="62746" y="552"/>
                  </a:lnTo>
                  <a:lnTo>
                    <a:pt x="104193" y="32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615"/>
            <p:cNvSpPr/>
            <p:nvPr/>
          </p:nvSpPr>
          <p:spPr>
            <a:xfrm>
              <a:off x="6652617" y="1419820"/>
              <a:ext cx="52295" cy="187525"/>
            </a:xfrm>
            <a:custGeom>
              <a:avLst/>
              <a:gdLst/>
              <a:ahLst/>
              <a:cxnLst/>
              <a:rect l="0" t="0" r="0" b="0"/>
              <a:pathLst>
                <a:path w="52295" h="187525">
                  <a:moveTo>
                    <a:pt x="0" y="0"/>
                  </a:moveTo>
                  <a:lnTo>
                    <a:pt x="4741" y="4741"/>
                  </a:lnTo>
                  <a:lnTo>
                    <a:pt x="7068" y="9714"/>
                  </a:lnTo>
                  <a:lnTo>
                    <a:pt x="7690" y="12429"/>
                  </a:lnTo>
                  <a:lnTo>
                    <a:pt x="13302" y="20991"/>
                  </a:lnTo>
                  <a:lnTo>
                    <a:pt x="21249" y="29812"/>
                  </a:lnTo>
                  <a:lnTo>
                    <a:pt x="24327" y="38385"/>
                  </a:lnTo>
                  <a:lnTo>
                    <a:pt x="28706" y="54369"/>
                  </a:lnTo>
                  <a:lnTo>
                    <a:pt x="36287" y="69026"/>
                  </a:lnTo>
                  <a:lnTo>
                    <a:pt x="39074" y="72807"/>
                  </a:lnTo>
                  <a:lnTo>
                    <a:pt x="42171" y="82299"/>
                  </a:lnTo>
                  <a:lnTo>
                    <a:pt x="49244" y="122152"/>
                  </a:lnTo>
                  <a:lnTo>
                    <a:pt x="52294" y="135192"/>
                  </a:lnTo>
                  <a:lnTo>
                    <a:pt x="51730" y="138745"/>
                  </a:lnTo>
                  <a:lnTo>
                    <a:pt x="45777" y="154630"/>
                  </a:lnTo>
                  <a:lnTo>
                    <a:pt x="44649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616"/>
            <p:cNvSpPr/>
            <p:nvPr/>
          </p:nvSpPr>
          <p:spPr>
            <a:xfrm>
              <a:off x="6884789" y="1410926"/>
              <a:ext cx="230895" cy="249997"/>
            </a:xfrm>
            <a:custGeom>
              <a:avLst/>
              <a:gdLst/>
              <a:ahLst/>
              <a:cxnLst/>
              <a:rect l="0" t="0" r="0" b="0"/>
              <a:pathLst>
                <a:path w="230895" h="249997">
                  <a:moveTo>
                    <a:pt x="0" y="35683"/>
                  </a:moveTo>
                  <a:lnTo>
                    <a:pt x="4741" y="35683"/>
                  </a:lnTo>
                  <a:lnTo>
                    <a:pt x="6137" y="34691"/>
                  </a:lnTo>
                  <a:lnTo>
                    <a:pt x="7068" y="33038"/>
                  </a:lnTo>
                  <a:lnTo>
                    <a:pt x="7690" y="30943"/>
                  </a:lnTo>
                  <a:lnTo>
                    <a:pt x="13302" y="23254"/>
                  </a:lnTo>
                  <a:lnTo>
                    <a:pt x="18480" y="20238"/>
                  </a:lnTo>
                  <a:lnTo>
                    <a:pt x="24089" y="17905"/>
                  </a:lnTo>
                  <a:lnTo>
                    <a:pt x="32824" y="12005"/>
                  </a:lnTo>
                  <a:lnTo>
                    <a:pt x="41696" y="8824"/>
                  </a:lnTo>
                  <a:lnTo>
                    <a:pt x="51601" y="3031"/>
                  </a:lnTo>
                  <a:lnTo>
                    <a:pt x="96202" y="18"/>
                  </a:lnTo>
                  <a:lnTo>
                    <a:pt x="99853" y="0"/>
                  </a:lnTo>
                  <a:lnTo>
                    <a:pt x="106556" y="2626"/>
                  </a:lnTo>
                  <a:lnTo>
                    <a:pt x="109733" y="4715"/>
                  </a:lnTo>
                  <a:lnTo>
                    <a:pt x="127105" y="9061"/>
                  </a:lnTo>
                  <a:lnTo>
                    <a:pt x="129384" y="10990"/>
                  </a:lnTo>
                  <a:lnTo>
                    <a:pt x="130905" y="13268"/>
                  </a:lnTo>
                  <a:lnTo>
                    <a:pt x="132911" y="14787"/>
                  </a:lnTo>
                  <a:lnTo>
                    <a:pt x="143259" y="19870"/>
                  </a:lnTo>
                  <a:lnTo>
                    <a:pt x="146107" y="22164"/>
                  </a:lnTo>
                  <a:lnTo>
                    <a:pt x="149273" y="30006"/>
                  </a:lnTo>
                  <a:lnTo>
                    <a:pt x="151657" y="56187"/>
                  </a:lnTo>
                  <a:lnTo>
                    <a:pt x="147021" y="70091"/>
                  </a:lnTo>
                  <a:lnTo>
                    <a:pt x="126894" y="101101"/>
                  </a:lnTo>
                  <a:lnTo>
                    <a:pt x="108997" y="118095"/>
                  </a:lnTo>
                  <a:lnTo>
                    <a:pt x="101030" y="127873"/>
                  </a:lnTo>
                  <a:lnTo>
                    <a:pt x="82390" y="144881"/>
                  </a:lnTo>
                  <a:lnTo>
                    <a:pt x="74321" y="154661"/>
                  </a:lnTo>
                  <a:lnTo>
                    <a:pt x="55618" y="171670"/>
                  </a:lnTo>
                  <a:lnTo>
                    <a:pt x="19634" y="212478"/>
                  </a:lnTo>
                  <a:lnTo>
                    <a:pt x="18649" y="216123"/>
                  </a:lnTo>
                  <a:lnTo>
                    <a:pt x="17863" y="223170"/>
                  </a:lnTo>
                  <a:lnTo>
                    <a:pt x="35029" y="223204"/>
                  </a:lnTo>
                  <a:lnTo>
                    <a:pt x="43019" y="220560"/>
                  </a:lnTo>
                  <a:lnTo>
                    <a:pt x="46538" y="218465"/>
                  </a:lnTo>
                  <a:lnTo>
                    <a:pt x="60973" y="215518"/>
                  </a:lnTo>
                  <a:lnTo>
                    <a:pt x="102280" y="222452"/>
                  </a:lnTo>
                  <a:lnTo>
                    <a:pt x="145032" y="223141"/>
                  </a:lnTo>
                  <a:lnTo>
                    <a:pt x="175361" y="224193"/>
                  </a:lnTo>
                  <a:lnTo>
                    <a:pt x="201469" y="231308"/>
                  </a:lnTo>
                  <a:lnTo>
                    <a:pt x="212425" y="232027"/>
                  </a:lnTo>
                  <a:lnTo>
                    <a:pt x="222825" y="240696"/>
                  </a:lnTo>
                  <a:lnTo>
                    <a:pt x="230894" y="241034"/>
                  </a:lnTo>
                  <a:lnTo>
                    <a:pt x="223465" y="249750"/>
                  </a:lnTo>
                  <a:lnTo>
                    <a:pt x="223242" y="2499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7" name="SMARTInkShape-Group161"/>
          <p:cNvGrpSpPr/>
          <p:nvPr/>
        </p:nvGrpSpPr>
        <p:grpSpPr>
          <a:xfrm>
            <a:off x="4768453" y="723315"/>
            <a:ext cx="2178809" cy="419159"/>
            <a:chOff x="4768453" y="723315"/>
            <a:chExt cx="2178809" cy="419159"/>
          </a:xfrm>
        </p:grpSpPr>
        <p:sp>
          <p:nvSpPr>
            <p:cNvPr id="238" name="SMARTInkShape-617"/>
            <p:cNvSpPr/>
            <p:nvPr/>
          </p:nvSpPr>
          <p:spPr>
            <a:xfrm>
              <a:off x="6491883" y="866180"/>
              <a:ext cx="17860" cy="196454"/>
            </a:xfrm>
            <a:custGeom>
              <a:avLst/>
              <a:gdLst/>
              <a:ahLst/>
              <a:cxnLst/>
              <a:rect l="0" t="0" r="0" b="0"/>
              <a:pathLst>
                <a:path w="17860" h="196454">
                  <a:moveTo>
                    <a:pt x="0" y="0"/>
                  </a:moveTo>
                  <a:lnTo>
                    <a:pt x="0" y="7688"/>
                  </a:lnTo>
                  <a:lnTo>
                    <a:pt x="6137" y="15813"/>
                  </a:lnTo>
                  <a:lnTo>
                    <a:pt x="7688" y="21249"/>
                  </a:lnTo>
                  <a:lnTo>
                    <a:pt x="9677" y="38960"/>
                  </a:lnTo>
                  <a:lnTo>
                    <a:pt x="14993" y="50790"/>
                  </a:lnTo>
                  <a:lnTo>
                    <a:pt x="17748" y="95373"/>
                  </a:lnTo>
                  <a:lnTo>
                    <a:pt x="17853" y="135937"/>
                  </a:lnTo>
                  <a:lnTo>
                    <a:pt x="17859" y="177973"/>
                  </a:lnTo>
                  <a:lnTo>
                    <a:pt x="17859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618"/>
            <p:cNvSpPr/>
            <p:nvPr/>
          </p:nvSpPr>
          <p:spPr>
            <a:xfrm>
              <a:off x="6706195" y="821653"/>
              <a:ext cx="241067" cy="276700"/>
            </a:xfrm>
            <a:custGeom>
              <a:avLst/>
              <a:gdLst/>
              <a:ahLst/>
              <a:cxnLst/>
              <a:rect l="0" t="0" r="0" b="0"/>
              <a:pathLst>
                <a:path w="241067" h="276700">
                  <a:moveTo>
                    <a:pt x="0" y="71316"/>
                  </a:moveTo>
                  <a:lnTo>
                    <a:pt x="8563" y="71316"/>
                  </a:lnTo>
                  <a:lnTo>
                    <a:pt x="8897" y="63627"/>
                  </a:lnTo>
                  <a:lnTo>
                    <a:pt x="9900" y="63214"/>
                  </a:lnTo>
                  <a:lnTo>
                    <a:pt x="13661" y="62754"/>
                  </a:lnTo>
                  <a:lnTo>
                    <a:pt x="15061" y="61639"/>
                  </a:lnTo>
                  <a:lnTo>
                    <a:pt x="24763" y="44309"/>
                  </a:lnTo>
                  <a:lnTo>
                    <a:pt x="25439" y="41405"/>
                  </a:lnTo>
                  <a:lnTo>
                    <a:pt x="31130" y="32577"/>
                  </a:lnTo>
                  <a:lnTo>
                    <a:pt x="38971" y="29294"/>
                  </a:lnTo>
                  <a:lnTo>
                    <a:pt x="48078" y="26842"/>
                  </a:lnTo>
                  <a:lnTo>
                    <a:pt x="75369" y="12531"/>
                  </a:lnTo>
                  <a:lnTo>
                    <a:pt x="117336" y="1265"/>
                  </a:lnTo>
                  <a:lnTo>
                    <a:pt x="136770" y="0"/>
                  </a:lnTo>
                  <a:lnTo>
                    <a:pt x="142807" y="2578"/>
                  </a:lnTo>
                  <a:lnTo>
                    <a:pt x="154768" y="12318"/>
                  </a:lnTo>
                  <a:lnTo>
                    <a:pt x="158082" y="17975"/>
                  </a:lnTo>
                  <a:lnTo>
                    <a:pt x="160548" y="23796"/>
                  </a:lnTo>
                  <a:lnTo>
                    <a:pt x="166523" y="32652"/>
                  </a:lnTo>
                  <a:lnTo>
                    <a:pt x="168268" y="38587"/>
                  </a:lnTo>
                  <a:lnTo>
                    <a:pt x="166398" y="47179"/>
                  </a:lnTo>
                  <a:lnTo>
                    <a:pt x="158587" y="70765"/>
                  </a:lnTo>
                  <a:lnTo>
                    <a:pt x="139772" y="99808"/>
                  </a:lnTo>
                  <a:lnTo>
                    <a:pt x="110953" y="120851"/>
                  </a:lnTo>
                  <a:lnTo>
                    <a:pt x="98388" y="126741"/>
                  </a:lnTo>
                  <a:lnTo>
                    <a:pt x="92346" y="130676"/>
                  </a:lnTo>
                  <a:lnTo>
                    <a:pt x="82141" y="133409"/>
                  </a:lnTo>
                  <a:lnTo>
                    <a:pt x="66820" y="133820"/>
                  </a:lnTo>
                  <a:lnTo>
                    <a:pt x="65382" y="132829"/>
                  </a:lnTo>
                  <a:lnTo>
                    <a:pt x="64425" y="131176"/>
                  </a:lnTo>
                  <a:lnTo>
                    <a:pt x="63786" y="129082"/>
                  </a:lnTo>
                  <a:lnTo>
                    <a:pt x="64352" y="127686"/>
                  </a:lnTo>
                  <a:lnTo>
                    <a:pt x="65722" y="126755"/>
                  </a:lnTo>
                  <a:lnTo>
                    <a:pt x="70309" y="125262"/>
                  </a:lnTo>
                  <a:lnTo>
                    <a:pt x="79026" y="117238"/>
                  </a:lnTo>
                  <a:lnTo>
                    <a:pt x="84711" y="116342"/>
                  </a:lnTo>
                  <a:lnTo>
                    <a:pt x="101658" y="115047"/>
                  </a:lnTo>
                  <a:lnTo>
                    <a:pt x="118731" y="108286"/>
                  </a:lnTo>
                  <a:lnTo>
                    <a:pt x="159146" y="115629"/>
                  </a:lnTo>
                  <a:lnTo>
                    <a:pt x="167635" y="118461"/>
                  </a:lnTo>
                  <a:lnTo>
                    <a:pt x="175708" y="122035"/>
                  </a:lnTo>
                  <a:lnTo>
                    <a:pt x="190417" y="125039"/>
                  </a:lnTo>
                  <a:lnTo>
                    <a:pt x="201500" y="131772"/>
                  </a:lnTo>
                  <a:lnTo>
                    <a:pt x="226183" y="154696"/>
                  </a:lnTo>
                  <a:lnTo>
                    <a:pt x="229510" y="160629"/>
                  </a:lnTo>
                  <a:lnTo>
                    <a:pt x="231982" y="166573"/>
                  </a:lnTo>
                  <a:lnTo>
                    <a:pt x="237959" y="175498"/>
                  </a:lnTo>
                  <a:lnTo>
                    <a:pt x="240170" y="184426"/>
                  </a:lnTo>
                  <a:lnTo>
                    <a:pt x="241066" y="208238"/>
                  </a:lnTo>
                  <a:lnTo>
                    <a:pt x="238440" y="214191"/>
                  </a:lnTo>
                  <a:lnTo>
                    <a:pt x="234958" y="220144"/>
                  </a:lnTo>
                  <a:lnTo>
                    <a:pt x="232006" y="229074"/>
                  </a:lnTo>
                  <a:lnTo>
                    <a:pt x="219852" y="243956"/>
                  </a:lnTo>
                  <a:lnTo>
                    <a:pt x="191303" y="263800"/>
                  </a:lnTo>
                  <a:lnTo>
                    <a:pt x="159031" y="275303"/>
                  </a:lnTo>
                  <a:lnTo>
                    <a:pt x="116265" y="276682"/>
                  </a:lnTo>
                  <a:lnTo>
                    <a:pt x="89297" y="2766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619"/>
            <p:cNvSpPr/>
            <p:nvPr/>
          </p:nvSpPr>
          <p:spPr>
            <a:xfrm>
              <a:off x="6402586" y="955479"/>
              <a:ext cx="169665" cy="8928"/>
            </a:xfrm>
            <a:custGeom>
              <a:avLst/>
              <a:gdLst/>
              <a:ahLst/>
              <a:cxnLst/>
              <a:rect l="0" t="0" r="0" b="0"/>
              <a:pathLst>
                <a:path w="169665" h="8928">
                  <a:moveTo>
                    <a:pt x="0" y="8927"/>
                  </a:moveTo>
                  <a:lnTo>
                    <a:pt x="4740" y="4187"/>
                  </a:lnTo>
                  <a:lnTo>
                    <a:pt x="9713" y="1859"/>
                  </a:lnTo>
                  <a:lnTo>
                    <a:pt x="52011" y="30"/>
                  </a:lnTo>
                  <a:lnTo>
                    <a:pt x="92356" y="0"/>
                  </a:lnTo>
                  <a:lnTo>
                    <a:pt x="110158" y="990"/>
                  </a:lnTo>
                  <a:lnTo>
                    <a:pt x="144738" y="8376"/>
                  </a:lnTo>
                  <a:lnTo>
                    <a:pt x="169664" y="89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620"/>
            <p:cNvSpPr/>
            <p:nvPr/>
          </p:nvSpPr>
          <p:spPr>
            <a:xfrm>
              <a:off x="5322095" y="723315"/>
              <a:ext cx="214311" cy="177178"/>
            </a:xfrm>
            <a:custGeom>
              <a:avLst/>
              <a:gdLst/>
              <a:ahLst/>
              <a:cxnLst/>
              <a:rect l="0" t="0" r="0" b="0"/>
              <a:pathLst>
                <a:path w="214311" h="177178">
                  <a:moveTo>
                    <a:pt x="0" y="80357"/>
                  </a:moveTo>
                  <a:lnTo>
                    <a:pt x="0" y="38610"/>
                  </a:lnTo>
                  <a:lnTo>
                    <a:pt x="0" y="32698"/>
                  </a:lnTo>
                  <a:lnTo>
                    <a:pt x="2644" y="26764"/>
                  </a:lnTo>
                  <a:lnTo>
                    <a:pt x="6136" y="20819"/>
                  </a:lnTo>
                  <a:lnTo>
                    <a:pt x="7687" y="14869"/>
                  </a:lnTo>
                  <a:lnTo>
                    <a:pt x="9093" y="12886"/>
                  </a:lnTo>
                  <a:lnTo>
                    <a:pt x="11022" y="11564"/>
                  </a:lnTo>
                  <a:lnTo>
                    <a:pt x="13301" y="10682"/>
                  </a:lnTo>
                  <a:lnTo>
                    <a:pt x="14820" y="9103"/>
                  </a:lnTo>
                  <a:lnTo>
                    <a:pt x="16508" y="4701"/>
                  </a:lnTo>
                  <a:lnTo>
                    <a:pt x="17950" y="3131"/>
                  </a:lnTo>
                  <a:lnTo>
                    <a:pt x="22199" y="1386"/>
                  </a:lnTo>
                  <a:lnTo>
                    <a:pt x="64252" y="0"/>
                  </a:lnTo>
                  <a:lnTo>
                    <a:pt x="70889" y="2640"/>
                  </a:lnTo>
                  <a:lnTo>
                    <a:pt x="92240" y="20981"/>
                  </a:lnTo>
                  <a:lnTo>
                    <a:pt x="119060" y="60921"/>
                  </a:lnTo>
                  <a:lnTo>
                    <a:pt x="123251" y="77795"/>
                  </a:lnTo>
                  <a:lnTo>
                    <a:pt x="124492" y="95363"/>
                  </a:lnTo>
                  <a:lnTo>
                    <a:pt x="115889" y="130782"/>
                  </a:lnTo>
                  <a:lnTo>
                    <a:pt x="106528" y="149702"/>
                  </a:lnTo>
                  <a:lnTo>
                    <a:pt x="95125" y="163287"/>
                  </a:lnTo>
                  <a:lnTo>
                    <a:pt x="89241" y="166824"/>
                  </a:lnTo>
                  <a:lnTo>
                    <a:pt x="83318" y="169388"/>
                  </a:lnTo>
                  <a:lnTo>
                    <a:pt x="73197" y="177177"/>
                  </a:lnTo>
                  <a:lnTo>
                    <a:pt x="71618" y="176653"/>
                  </a:lnTo>
                  <a:lnTo>
                    <a:pt x="59162" y="166031"/>
                  </a:lnTo>
                  <a:lnTo>
                    <a:pt x="56059" y="160437"/>
                  </a:lnTo>
                  <a:lnTo>
                    <a:pt x="54067" y="148761"/>
                  </a:lnTo>
                  <a:lnTo>
                    <a:pt x="56441" y="142839"/>
                  </a:lnTo>
                  <a:lnTo>
                    <a:pt x="83392" y="105410"/>
                  </a:lnTo>
                  <a:lnTo>
                    <a:pt x="91964" y="101414"/>
                  </a:lnTo>
                  <a:lnTo>
                    <a:pt x="126383" y="90715"/>
                  </a:lnTo>
                  <a:lnTo>
                    <a:pt x="135875" y="92567"/>
                  </a:lnTo>
                  <a:lnTo>
                    <a:pt x="160118" y="100366"/>
                  </a:lnTo>
                  <a:lnTo>
                    <a:pt x="199425" y="136923"/>
                  </a:lnTo>
                  <a:lnTo>
                    <a:pt x="202734" y="142870"/>
                  </a:lnTo>
                  <a:lnTo>
                    <a:pt x="206025" y="157748"/>
                  </a:lnTo>
                  <a:lnTo>
                    <a:pt x="214310" y="1696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621"/>
            <p:cNvSpPr/>
            <p:nvPr/>
          </p:nvSpPr>
          <p:spPr>
            <a:xfrm>
              <a:off x="5607845" y="937726"/>
              <a:ext cx="151804" cy="8822"/>
            </a:xfrm>
            <a:custGeom>
              <a:avLst/>
              <a:gdLst/>
              <a:ahLst/>
              <a:cxnLst/>
              <a:rect l="0" t="0" r="0" b="0"/>
              <a:pathLst>
                <a:path w="151804" h="8822">
                  <a:moveTo>
                    <a:pt x="0" y="8821"/>
                  </a:moveTo>
                  <a:lnTo>
                    <a:pt x="20989" y="8821"/>
                  </a:lnTo>
                  <a:lnTo>
                    <a:pt x="26856" y="6175"/>
                  </a:lnTo>
                  <a:lnTo>
                    <a:pt x="29810" y="4080"/>
                  </a:lnTo>
                  <a:lnTo>
                    <a:pt x="43448" y="1132"/>
                  </a:lnTo>
                  <a:lnTo>
                    <a:pt x="72805" y="0"/>
                  </a:lnTo>
                  <a:lnTo>
                    <a:pt x="117411" y="8456"/>
                  </a:lnTo>
                  <a:lnTo>
                    <a:pt x="151803" y="88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622"/>
            <p:cNvSpPr/>
            <p:nvPr/>
          </p:nvSpPr>
          <p:spPr>
            <a:xfrm>
              <a:off x="4768453" y="973336"/>
              <a:ext cx="160736" cy="17860"/>
            </a:xfrm>
            <a:custGeom>
              <a:avLst/>
              <a:gdLst/>
              <a:ahLst/>
              <a:cxnLst/>
              <a:rect l="0" t="0" r="0" b="0"/>
              <a:pathLst>
                <a:path w="160736" h="17860">
                  <a:moveTo>
                    <a:pt x="0" y="17859"/>
                  </a:moveTo>
                  <a:lnTo>
                    <a:pt x="12429" y="17859"/>
                  </a:lnTo>
                  <a:lnTo>
                    <a:pt x="54141" y="8765"/>
                  </a:lnTo>
                  <a:lnTo>
                    <a:pt x="98198" y="900"/>
                  </a:lnTo>
                  <a:lnTo>
                    <a:pt x="140054" y="53"/>
                  </a:lnTo>
                  <a:lnTo>
                    <a:pt x="16073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623"/>
            <p:cNvSpPr/>
            <p:nvPr/>
          </p:nvSpPr>
          <p:spPr>
            <a:xfrm>
              <a:off x="5000625" y="848320"/>
              <a:ext cx="187524" cy="250033"/>
            </a:xfrm>
            <a:custGeom>
              <a:avLst/>
              <a:gdLst/>
              <a:ahLst/>
              <a:cxnLst/>
              <a:rect l="0" t="0" r="0" b="0"/>
              <a:pathLst>
                <a:path w="187524" h="250033">
                  <a:moveTo>
                    <a:pt x="0" y="0"/>
                  </a:moveTo>
                  <a:lnTo>
                    <a:pt x="7689" y="0"/>
                  </a:lnTo>
                  <a:lnTo>
                    <a:pt x="15814" y="6137"/>
                  </a:lnTo>
                  <a:lnTo>
                    <a:pt x="24088" y="9095"/>
                  </a:lnTo>
                  <a:lnTo>
                    <a:pt x="29888" y="13303"/>
                  </a:lnTo>
                  <a:lnTo>
                    <a:pt x="60525" y="57510"/>
                  </a:lnTo>
                  <a:lnTo>
                    <a:pt x="91391" y="100929"/>
                  </a:lnTo>
                  <a:lnTo>
                    <a:pt x="118132" y="142329"/>
                  </a:lnTo>
                  <a:lnTo>
                    <a:pt x="127909" y="155531"/>
                  </a:lnTo>
                  <a:lnTo>
                    <a:pt x="151626" y="197749"/>
                  </a:lnTo>
                  <a:lnTo>
                    <a:pt x="166663" y="219261"/>
                  </a:lnTo>
                  <a:lnTo>
                    <a:pt x="174618" y="228898"/>
                  </a:lnTo>
                  <a:lnTo>
                    <a:pt x="180454" y="241043"/>
                  </a:lnTo>
                  <a:lnTo>
                    <a:pt x="187523" y="2500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624"/>
            <p:cNvSpPr/>
            <p:nvPr/>
          </p:nvSpPr>
          <p:spPr>
            <a:xfrm>
              <a:off x="4947047" y="830461"/>
              <a:ext cx="285751" cy="312013"/>
            </a:xfrm>
            <a:custGeom>
              <a:avLst/>
              <a:gdLst/>
              <a:ahLst/>
              <a:cxnLst/>
              <a:rect l="0" t="0" r="0" b="0"/>
              <a:pathLst>
                <a:path w="285751" h="312013">
                  <a:moveTo>
                    <a:pt x="285750" y="0"/>
                  </a:moveTo>
                  <a:lnTo>
                    <a:pt x="285750" y="16618"/>
                  </a:lnTo>
                  <a:lnTo>
                    <a:pt x="284758" y="17032"/>
                  </a:lnTo>
                  <a:lnTo>
                    <a:pt x="278061" y="17750"/>
                  </a:lnTo>
                  <a:lnTo>
                    <a:pt x="269936" y="23975"/>
                  </a:lnTo>
                  <a:lnTo>
                    <a:pt x="261662" y="26947"/>
                  </a:lnTo>
                  <a:lnTo>
                    <a:pt x="221143" y="56278"/>
                  </a:lnTo>
                  <a:lnTo>
                    <a:pt x="181448" y="95408"/>
                  </a:lnTo>
                  <a:lnTo>
                    <a:pt x="145841" y="135723"/>
                  </a:lnTo>
                  <a:lnTo>
                    <a:pt x="110132" y="179991"/>
                  </a:lnTo>
                  <a:lnTo>
                    <a:pt x="74414" y="224606"/>
                  </a:lnTo>
                  <a:lnTo>
                    <a:pt x="46384" y="264511"/>
                  </a:lnTo>
                  <a:lnTo>
                    <a:pt x="22104" y="291331"/>
                  </a:lnTo>
                  <a:lnTo>
                    <a:pt x="16052" y="303536"/>
                  </a:lnTo>
                  <a:lnTo>
                    <a:pt x="9347" y="312012"/>
                  </a:lnTo>
                  <a:lnTo>
                    <a:pt x="0" y="3036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625"/>
            <p:cNvSpPr/>
            <p:nvPr/>
          </p:nvSpPr>
          <p:spPr>
            <a:xfrm>
              <a:off x="4804204" y="875109"/>
              <a:ext cx="71406" cy="8931"/>
            </a:xfrm>
            <a:custGeom>
              <a:avLst/>
              <a:gdLst/>
              <a:ahLst/>
              <a:cxnLst/>
              <a:rect l="0" t="0" r="0" b="0"/>
              <a:pathLst>
                <a:path w="71406" h="8931">
                  <a:moveTo>
                    <a:pt x="8898" y="8930"/>
                  </a:moveTo>
                  <a:lnTo>
                    <a:pt x="1209" y="8930"/>
                  </a:lnTo>
                  <a:lnTo>
                    <a:pt x="795" y="7938"/>
                  </a:lnTo>
                  <a:lnTo>
                    <a:pt x="0" y="368"/>
                  </a:lnTo>
                  <a:lnTo>
                    <a:pt x="43418" y="1"/>
                  </a:lnTo>
                  <a:lnTo>
                    <a:pt x="69533" y="0"/>
                  </a:lnTo>
                  <a:lnTo>
                    <a:pt x="70157" y="993"/>
                  </a:lnTo>
                  <a:lnTo>
                    <a:pt x="71405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4" name="SMARTInkShape-Group162"/>
          <p:cNvGrpSpPr/>
          <p:nvPr/>
        </p:nvGrpSpPr>
        <p:grpSpPr>
          <a:xfrm>
            <a:off x="3982641" y="732234"/>
            <a:ext cx="695246" cy="437556"/>
            <a:chOff x="3982641" y="732234"/>
            <a:chExt cx="695246" cy="437556"/>
          </a:xfrm>
        </p:grpSpPr>
        <p:sp>
          <p:nvSpPr>
            <p:cNvPr id="248" name="SMARTInkShape-626"/>
            <p:cNvSpPr/>
            <p:nvPr/>
          </p:nvSpPr>
          <p:spPr>
            <a:xfrm>
              <a:off x="4009430" y="768062"/>
              <a:ext cx="142876" cy="317203"/>
            </a:xfrm>
            <a:custGeom>
              <a:avLst/>
              <a:gdLst/>
              <a:ahLst/>
              <a:cxnLst/>
              <a:rect l="0" t="0" r="0" b="0"/>
              <a:pathLst>
                <a:path w="142876" h="317203">
                  <a:moveTo>
                    <a:pt x="142875" y="8821"/>
                  </a:moveTo>
                  <a:lnTo>
                    <a:pt x="130446" y="8821"/>
                  </a:lnTo>
                  <a:lnTo>
                    <a:pt x="90863" y="259"/>
                  </a:lnTo>
                  <a:lnTo>
                    <a:pt x="78736" y="0"/>
                  </a:lnTo>
                  <a:lnTo>
                    <a:pt x="72036" y="2585"/>
                  </a:lnTo>
                  <a:lnTo>
                    <a:pt x="68859" y="4664"/>
                  </a:lnTo>
                  <a:lnTo>
                    <a:pt x="54909" y="7589"/>
                  </a:lnTo>
                  <a:lnTo>
                    <a:pt x="39546" y="9570"/>
                  </a:lnTo>
                  <a:lnTo>
                    <a:pt x="26957" y="18486"/>
                  </a:lnTo>
                  <a:lnTo>
                    <a:pt x="21902" y="24031"/>
                  </a:lnTo>
                  <a:lnTo>
                    <a:pt x="18392" y="33889"/>
                  </a:lnTo>
                  <a:lnTo>
                    <a:pt x="17906" y="55576"/>
                  </a:lnTo>
                  <a:lnTo>
                    <a:pt x="30292" y="94346"/>
                  </a:lnTo>
                  <a:lnTo>
                    <a:pt x="42072" y="124802"/>
                  </a:lnTo>
                  <a:lnTo>
                    <a:pt x="51490" y="167684"/>
                  </a:lnTo>
                  <a:lnTo>
                    <a:pt x="53456" y="211118"/>
                  </a:lnTo>
                  <a:lnTo>
                    <a:pt x="53567" y="254625"/>
                  </a:lnTo>
                  <a:lnTo>
                    <a:pt x="52583" y="273304"/>
                  </a:lnTo>
                  <a:lnTo>
                    <a:pt x="42554" y="302865"/>
                  </a:lnTo>
                  <a:lnTo>
                    <a:pt x="31378" y="316611"/>
                  </a:lnTo>
                  <a:lnTo>
                    <a:pt x="28856" y="317202"/>
                  </a:lnTo>
                  <a:lnTo>
                    <a:pt x="26183" y="316603"/>
                  </a:lnTo>
                  <a:lnTo>
                    <a:pt x="17679" y="311021"/>
                  </a:lnTo>
                  <a:lnTo>
                    <a:pt x="0" y="2945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627"/>
            <p:cNvSpPr/>
            <p:nvPr/>
          </p:nvSpPr>
          <p:spPr>
            <a:xfrm>
              <a:off x="3982641" y="928688"/>
              <a:ext cx="160735" cy="53579"/>
            </a:xfrm>
            <a:custGeom>
              <a:avLst/>
              <a:gdLst/>
              <a:ahLst/>
              <a:cxnLst/>
              <a:rect l="0" t="0" r="0" b="0"/>
              <a:pathLst>
                <a:path w="160735" h="53579">
                  <a:moveTo>
                    <a:pt x="0" y="53578"/>
                  </a:moveTo>
                  <a:lnTo>
                    <a:pt x="7688" y="53578"/>
                  </a:lnTo>
                  <a:lnTo>
                    <a:pt x="8102" y="52585"/>
                  </a:lnTo>
                  <a:lnTo>
                    <a:pt x="8561" y="48837"/>
                  </a:lnTo>
                  <a:lnTo>
                    <a:pt x="9677" y="47441"/>
                  </a:lnTo>
                  <a:lnTo>
                    <a:pt x="13561" y="45889"/>
                  </a:lnTo>
                  <a:lnTo>
                    <a:pt x="14993" y="44483"/>
                  </a:lnTo>
                  <a:lnTo>
                    <a:pt x="17482" y="37068"/>
                  </a:lnTo>
                  <a:lnTo>
                    <a:pt x="20337" y="36318"/>
                  </a:lnTo>
                  <a:lnTo>
                    <a:pt x="47905" y="34750"/>
                  </a:lnTo>
                  <a:lnTo>
                    <a:pt x="60716" y="29588"/>
                  </a:lnTo>
                  <a:lnTo>
                    <a:pt x="94426" y="22417"/>
                  </a:lnTo>
                  <a:lnTo>
                    <a:pt x="124907" y="11391"/>
                  </a:lnTo>
                  <a:lnTo>
                    <a:pt x="142493" y="8261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628"/>
            <p:cNvSpPr/>
            <p:nvPr/>
          </p:nvSpPr>
          <p:spPr>
            <a:xfrm>
              <a:off x="4250586" y="750094"/>
              <a:ext cx="116032" cy="294143"/>
            </a:xfrm>
            <a:custGeom>
              <a:avLst/>
              <a:gdLst/>
              <a:ahLst/>
              <a:cxnLst/>
              <a:rect l="0" t="0" r="0" b="0"/>
              <a:pathLst>
                <a:path w="116032" h="294143">
                  <a:moveTo>
                    <a:pt x="44594" y="0"/>
                  </a:moveTo>
                  <a:lnTo>
                    <a:pt x="36905" y="0"/>
                  </a:lnTo>
                  <a:lnTo>
                    <a:pt x="36491" y="992"/>
                  </a:lnTo>
                  <a:lnTo>
                    <a:pt x="36032" y="4740"/>
                  </a:lnTo>
                  <a:lnTo>
                    <a:pt x="33182" y="9713"/>
                  </a:lnTo>
                  <a:lnTo>
                    <a:pt x="29600" y="15231"/>
                  </a:lnTo>
                  <a:lnTo>
                    <a:pt x="14417" y="55878"/>
                  </a:lnTo>
                  <a:lnTo>
                    <a:pt x="4621" y="99669"/>
                  </a:lnTo>
                  <a:lnTo>
                    <a:pt x="356" y="144243"/>
                  </a:lnTo>
                  <a:lnTo>
                    <a:pt x="0" y="185057"/>
                  </a:lnTo>
                  <a:lnTo>
                    <a:pt x="2607" y="207298"/>
                  </a:lnTo>
                  <a:lnTo>
                    <a:pt x="10971" y="249415"/>
                  </a:lnTo>
                  <a:lnTo>
                    <a:pt x="18426" y="265062"/>
                  </a:lnTo>
                  <a:lnTo>
                    <a:pt x="25026" y="272586"/>
                  </a:lnTo>
                  <a:lnTo>
                    <a:pt x="51106" y="288561"/>
                  </a:lnTo>
                  <a:lnTo>
                    <a:pt x="63831" y="292866"/>
                  </a:lnTo>
                  <a:lnTo>
                    <a:pt x="78626" y="294142"/>
                  </a:lnTo>
                  <a:lnTo>
                    <a:pt x="87169" y="291795"/>
                  </a:lnTo>
                  <a:lnTo>
                    <a:pt x="105216" y="278415"/>
                  </a:lnTo>
                  <a:lnTo>
                    <a:pt x="116031" y="2678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629"/>
            <p:cNvSpPr/>
            <p:nvPr/>
          </p:nvSpPr>
          <p:spPr>
            <a:xfrm>
              <a:off x="4366617" y="848320"/>
              <a:ext cx="133947" cy="151683"/>
            </a:xfrm>
            <a:custGeom>
              <a:avLst/>
              <a:gdLst/>
              <a:ahLst/>
              <a:cxnLst/>
              <a:rect l="0" t="0" r="0" b="0"/>
              <a:pathLst>
                <a:path w="133947" h="151683">
                  <a:moveTo>
                    <a:pt x="0" y="0"/>
                  </a:moveTo>
                  <a:lnTo>
                    <a:pt x="15814" y="16806"/>
                  </a:lnTo>
                  <a:lnTo>
                    <a:pt x="51733" y="60499"/>
                  </a:lnTo>
                  <a:lnTo>
                    <a:pt x="61961" y="73488"/>
                  </a:lnTo>
                  <a:lnTo>
                    <a:pt x="69210" y="83263"/>
                  </a:lnTo>
                  <a:lnTo>
                    <a:pt x="110021" y="119027"/>
                  </a:lnTo>
                  <a:lnTo>
                    <a:pt x="113391" y="125000"/>
                  </a:lnTo>
                  <a:lnTo>
                    <a:pt x="115880" y="130962"/>
                  </a:lnTo>
                  <a:lnTo>
                    <a:pt x="133826" y="151682"/>
                  </a:lnTo>
                  <a:lnTo>
                    <a:pt x="133946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630"/>
            <p:cNvSpPr/>
            <p:nvPr/>
          </p:nvSpPr>
          <p:spPr>
            <a:xfrm>
              <a:off x="4384477" y="830461"/>
              <a:ext cx="80368" cy="168255"/>
            </a:xfrm>
            <a:custGeom>
              <a:avLst/>
              <a:gdLst/>
              <a:ahLst/>
              <a:cxnLst/>
              <a:rect l="0" t="0" r="0" b="0"/>
              <a:pathLst>
                <a:path w="80368" h="168255">
                  <a:moveTo>
                    <a:pt x="80367" y="0"/>
                  </a:moveTo>
                  <a:lnTo>
                    <a:pt x="80367" y="4740"/>
                  </a:lnTo>
                  <a:lnTo>
                    <a:pt x="77721" y="9714"/>
                  </a:lnTo>
                  <a:lnTo>
                    <a:pt x="67938" y="20991"/>
                  </a:lnTo>
                  <a:lnTo>
                    <a:pt x="64921" y="32150"/>
                  </a:lnTo>
                  <a:lnTo>
                    <a:pt x="60576" y="52521"/>
                  </a:lnTo>
                  <a:lnTo>
                    <a:pt x="41558" y="95188"/>
                  </a:lnTo>
                  <a:lnTo>
                    <a:pt x="21821" y="135926"/>
                  </a:lnTo>
                  <a:lnTo>
                    <a:pt x="18041" y="147651"/>
                  </a:lnTo>
                  <a:lnTo>
                    <a:pt x="1363" y="168254"/>
                  </a:lnTo>
                  <a:lnTo>
                    <a:pt x="909" y="167732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631"/>
            <p:cNvSpPr/>
            <p:nvPr/>
          </p:nvSpPr>
          <p:spPr>
            <a:xfrm>
              <a:off x="4536281" y="732234"/>
              <a:ext cx="141606" cy="437556"/>
            </a:xfrm>
            <a:custGeom>
              <a:avLst/>
              <a:gdLst/>
              <a:ahLst/>
              <a:cxnLst/>
              <a:rect l="0" t="0" r="0" b="0"/>
              <a:pathLst>
                <a:path w="141606" h="437556">
                  <a:moveTo>
                    <a:pt x="0" y="0"/>
                  </a:moveTo>
                  <a:lnTo>
                    <a:pt x="13303" y="0"/>
                  </a:lnTo>
                  <a:lnTo>
                    <a:pt x="18480" y="2646"/>
                  </a:lnTo>
                  <a:lnTo>
                    <a:pt x="60938" y="34552"/>
                  </a:lnTo>
                  <a:lnTo>
                    <a:pt x="95149" y="75513"/>
                  </a:lnTo>
                  <a:lnTo>
                    <a:pt x="117678" y="111882"/>
                  </a:lnTo>
                  <a:lnTo>
                    <a:pt x="129703" y="149946"/>
                  </a:lnTo>
                  <a:lnTo>
                    <a:pt x="135754" y="187157"/>
                  </a:lnTo>
                  <a:lnTo>
                    <a:pt x="141468" y="227910"/>
                  </a:lnTo>
                  <a:lnTo>
                    <a:pt x="141605" y="267049"/>
                  </a:lnTo>
                  <a:lnTo>
                    <a:pt x="133106" y="303443"/>
                  </a:lnTo>
                  <a:lnTo>
                    <a:pt x="126614" y="339296"/>
                  </a:lnTo>
                  <a:lnTo>
                    <a:pt x="118203" y="373056"/>
                  </a:lnTo>
                  <a:lnTo>
                    <a:pt x="98388" y="415685"/>
                  </a:lnTo>
                  <a:lnTo>
                    <a:pt x="89297" y="428625"/>
                  </a:lnTo>
                  <a:lnTo>
                    <a:pt x="89297" y="433366"/>
                  </a:lnTo>
                  <a:lnTo>
                    <a:pt x="88305" y="434762"/>
                  </a:lnTo>
                  <a:lnTo>
                    <a:pt x="86652" y="435693"/>
                  </a:lnTo>
                  <a:lnTo>
                    <a:pt x="80367" y="4375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SMARTInkShape-Group163"/>
          <p:cNvGrpSpPr/>
          <p:nvPr/>
        </p:nvGrpSpPr>
        <p:grpSpPr>
          <a:xfrm>
            <a:off x="3189140" y="1518047"/>
            <a:ext cx="918392" cy="585575"/>
            <a:chOff x="3189140" y="1518047"/>
            <a:chExt cx="918392" cy="585575"/>
          </a:xfrm>
        </p:grpSpPr>
        <p:sp>
          <p:nvSpPr>
            <p:cNvPr id="255" name="SMARTInkShape-632"/>
            <p:cNvSpPr/>
            <p:nvPr/>
          </p:nvSpPr>
          <p:spPr>
            <a:xfrm>
              <a:off x="3955996" y="1518047"/>
              <a:ext cx="151536" cy="258962"/>
            </a:xfrm>
            <a:custGeom>
              <a:avLst/>
              <a:gdLst/>
              <a:ahLst/>
              <a:cxnLst/>
              <a:rect l="0" t="0" r="0" b="0"/>
              <a:pathLst>
                <a:path w="151536" h="258962">
                  <a:moveTo>
                    <a:pt x="26645" y="0"/>
                  </a:moveTo>
                  <a:lnTo>
                    <a:pt x="21904" y="0"/>
                  </a:lnTo>
                  <a:lnTo>
                    <a:pt x="20508" y="992"/>
                  </a:lnTo>
                  <a:lnTo>
                    <a:pt x="19577" y="2646"/>
                  </a:lnTo>
                  <a:lnTo>
                    <a:pt x="18956" y="4740"/>
                  </a:lnTo>
                  <a:lnTo>
                    <a:pt x="17550" y="6137"/>
                  </a:lnTo>
                  <a:lnTo>
                    <a:pt x="13342" y="7688"/>
                  </a:lnTo>
                  <a:lnTo>
                    <a:pt x="1497" y="8821"/>
                  </a:lnTo>
                  <a:lnTo>
                    <a:pt x="950" y="9849"/>
                  </a:lnTo>
                  <a:lnTo>
                    <a:pt x="0" y="16608"/>
                  </a:lnTo>
                  <a:lnTo>
                    <a:pt x="944" y="17025"/>
                  </a:lnTo>
                  <a:lnTo>
                    <a:pt x="45309" y="20501"/>
                  </a:lnTo>
                  <a:lnTo>
                    <a:pt x="63735" y="25547"/>
                  </a:lnTo>
                  <a:lnTo>
                    <a:pt x="89725" y="29271"/>
                  </a:lnTo>
                  <a:lnTo>
                    <a:pt x="131722" y="42619"/>
                  </a:lnTo>
                  <a:lnTo>
                    <a:pt x="135391" y="43295"/>
                  </a:lnTo>
                  <a:lnTo>
                    <a:pt x="137837" y="44738"/>
                  </a:lnTo>
                  <a:lnTo>
                    <a:pt x="139469" y="46693"/>
                  </a:lnTo>
                  <a:lnTo>
                    <a:pt x="142273" y="51510"/>
                  </a:lnTo>
                  <a:lnTo>
                    <a:pt x="148438" y="59800"/>
                  </a:lnTo>
                  <a:lnTo>
                    <a:pt x="150706" y="68541"/>
                  </a:lnTo>
                  <a:lnTo>
                    <a:pt x="151535" y="83354"/>
                  </a:lnTo>
                  <a:lnTo>
                    <a:pt x="146882" y="97017"/>
                  </a:lnTo>
                  <a:lnTo>
                    <a:pt x="124801" y="141633"/>
                  </a:lnTo>
                  <a:lnTo>
                    <a:pt x="113275" y="160366"/>
                  </a:lnTo>
                  <a:lnTo>
                    <a:pt x="86543" y="202385"/>
                  </a:lnTo>
                  <a:lnTo>
                    <a:pt x="65024" y="242963"/>
                  </a:lnTo>
                  <a:lnTo>
                    <a:pt x="62363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633"/>
            <p:cNvSpPr/>
            <p:nvPr/>
          </p:nvSpPr>
          <p:spPr>
            <a:xfrm>
              <a:off x="3189140" y="1544836"/>
              <a:ext cx="872614" cy="558786"/>
            </a:xfrm>
            <a:custGeom>
              <a:avLst/>
              <a:gdLst/>
              <a:ahLst/>
              <a:cxnLst/>
              <a:rect l="0" t="0" r="0" b="0"/>
              <a:pathLst>
                <a:path w="872614" h="558786">
                  <a:moveTo>
                    <a:pt x="7688" y="553641"/>
                  </a:moveTo>
                  <a:lnTo>
                    <a:pt x="2948" y="558381"/>
                  </a:lnTo>
                  <a:lnTo>
                    <a:pt x="1551" y="558785"/>
                  </a:lnTo>
                  <a:lnTo>
                    <a:pt x="620" y="558063"/>
                  </a:lnTo>
                  <a:lnTo>
                    <a:pt x="0" y="556588"/>
                  </a:lnTo>
                  <a:lnTo>
                    <a:pt x="578" y="555606"/>
                  </a:lnTo>
                  <a:lnTo>
                    <a:pt x="8636" y="551383"/>
                  </a:lnTo>
                  <a:lnTo>
                    <a:pt x="14063" y="545692"/>
                  </a:lnTo>
                  <a:lnTo>
                    <a:pt x="47570" y="505059"/>
                  </a:lnTo>
                  <a:lnTo>
                    <a:pt x="82206" y="464076"/>
                  </a:lnTo>
                  <a:lnTo>
                    <a:pt x="116622" y="427218"/>
                  </a:lnTo>
                  <a:lnTo>
                    <a:pt x="152659" y="386437"/>
                  </a:lnTo>
                  <a:lnTo>
                    <a:pt x="194495" y="348398"/>
                  </a:lnTo>
                  <a:lnTo>
                    <a:pt x="232208" y="315926"/>
                  </a:lnTo>
                  <a:lnTo>
                    <a:pt x="275747" y="285804"/>
                  </a:lnTo>
                  <a:lnTo>
                    <a:pt x="316071" y="261948"/>
                  </a:lnTo>
                  <a:lnTo>
                    <a:pt x="356117" y="238127"/>
                  </a:lnTo>
                  <a:lnTo>
                    <a:pt x="398570" y="214313"/>
                  </a:lnTo>
                  <a:lnTo>
                    <a:pt x="440654" y="190500"/>
                  </a:lnTo>
                  <a:lnTo>
                    <a:pt x="475412" y="177381"/>
                  </a:lnTo>
                  <a:lnTo>
                    <a:pt x="516576" y="157922"/>
                  </a:lnTo>
                  <a:lnTo>
                    <a:pt x="559251" y="140850"/>
                  </a:lnTo>
                  <a:lnTo>
                    <a:pt x="601377" y="123403"/>
                  </a:lnTo>
                  <a:lnTo>
                    <a:pt x="641779" y="109410"/>
                  </a:lnTo>
                  <a:lnTo>
                    <a:pt x="684303" y="93858"/>
                  </a:lnTo>
                  <a:lnTo>
                    <a:pt x="703296" y="89339"/>
                  </a:lnTo>
                  <a:lnTo>
                    <a:pt x="743992" y="69446"/>
                  </a:lnTo>
                  <a:lnTo>
                    <a:pt x="782461" y="60776"/>
                  </a:lnTo>
                  <a:lnTo>
                    <a:pt x="801806" y="55711"/>
                  </a:lnTo>
                  <a:lnTo>
                    <a:pt x="820104" y="51564"/>
                  </a:lnTo>
                  <a:lnTo>
                    <a:pt x="846278" y="42610"/>
                  </a:lnTo>
                  <a:lnTo>
                    <a:pt x="852676" y="38781"/>
                  </a:lnTo>
                  <a:lnTo>
                    <a:pt x="864779" y="35754"/>
                  </a:lnTo>
                  <a:lnTo>
                    <a:pt x="872613" y="35722"/>
                  </a:lnTo>
                  <a:lnTo>
                    <a:pt x="865273" y="35719"/>
                  </a:lnTo>
                  <a:lnTo>
                    <a:pt x="864968" y="23290"/>
                  </a:lnTo>
                  <a:lnTo>
                    <a:pt x="862305" y="17627"/>
                  </a:lnTo>
                  <a:lnTo>
                    <a:pt x="857252" y="10648"/>
                  </a:lnTo>
                  <a:lnTo>
                    <a:pt x="85600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61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5: Using your graphing calculator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7620000" cy="51387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 f(x) = x² - 2x – 3.</a:t>
            </a:r>
          </a:p>
          <a:p>
            <a:pPr marL="0" indent="0">
              <a:buNone/>
            </a:pPr>
            <a:r>
              <a:rPr lang="en-US" dirty="0" smtClean="0"/>
              <a:t>Graph f and –f on the same coordinate plane.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a) What are the points of intersection?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(-1, 0) and (3, 0)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 Compare the graphs.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 graphs are opposites. They are reflections across the x-axis.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82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7543800" cy="1295400"/>
          </a:xfrm>
        </p:spPr>
        <p:txBody>
          <a:bodyPr/>
          <a:lstStyle/>
          <a:p>
            <a:r>
              <a:rPr lang="en-US" dirty="0"/>
              <a:t>Example 6</a:t>
            </a:r>
            <a:r>
              <a:rPr lang="en-US" dirty="0" smtClean="0"/>
              <a:t>: </a:t>
            </a:r>
            <a:r>
              <a:rPr lang="en-US" dirty="0"/>
              <a:t>Extension                 (Composite functions)</a:t>
            </a: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2400" y="1447800"/>
            <a:ext cx="8686800" cy="62484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/>
              <a:t>Given two functions:</a:t>
            </a:r>
          </a:p>
          <a:p>
            <a:pPr marL="742950" lvl="1" indent="-28575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/>
              <a:t>p(x) = 2x + 1 </a:t>
            </a:r>
          </a:p>
          <a:p>
            <a:pPr marL="742950" lvl="1" indent="-28575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/>
              <a:t>q(x) = x</a:t>
            </a:r>
            <a:r>
              <a:rPr lang="en-US" sz="3200" b="1" baseline="30000" dirty="0"/>
              <a:t>2</a:t>
            </a:r>
            <a:r>
              <a:rPr lang="en-US" sz="3200" b="1" dirty="0"/>
              <a:t> - 3 </a:t>
            </a:r>
          </a:p>
          <a:p>
            <a:pPr marL="742950" lvl="1" indent="-285750" algn="ctr">
              <a:lnSpc>
                <a:spcPct val="90000"/>
              </a:lnSpc>
              <a:buFont typeface="Wingdings" pitchFamily="2" charset="2"/>
              <a:buNone/>
            </a:pPr>
            <a:endParaRPr lang="en-US" sz="3200" b="1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/>
              <a:t>Find </a:t>
            </a:r>
            <a:r>
              <a:rPr lang="en-US" sz="3200" b="1" dirty="0" smtClean="0"/>
              <a:t>p(q(x</a:t>
            </a:r>
            <a:r>
              <a:rPr lang="en-US" sz="3200" b="1" dirty="0"/>
              <a:t>))</a:t>
            </a:r>
            <a:r>
              <a:rPr lang="en-US" sz="2600" b="1" dirty="0"/>
              <a:t> </a:t>
            </a:r>
          </a:p>
          <a:p>
            <a:pPr marL="742950" lvl="1" indent="-28575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dirty="0"/>
              <a:t>              </a:t>
            </a:r>
            <a:r>
              <a:rPr lang="en-US" sz="3200" b="1" dirty="0"/>
              <a:t>= p(x</a:t>
            </a:r>
            <a:r>
              <a:rPr lang="en-US" sz="3200" b="1" baseline="30000" dirty="0"/>
              <a:t>2</a:t>
            </a:r>
            <a:r>
              <a:rPr lang="en-US" sz="3200" b="1" dirty="0"/>
              <a:t> - 3) </a:t>
            </a:r>
          </a:p>
          <a:p>
            <a:pPr marL="742950" lvl="1" indent="-28575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/>
              <a:t>                = 2(x</a:t>
            </a:r>
            <a:r>
              <a:rPr lang="en-US" sz="3200" b="1" baseline="30000" dirty="0"/>
              <a:t>2</a:t>
            </a:r>
            <a:r>
              <a:rPr lang="en-US" sz="3200" b="1" dirty="0"/>
              <a:t> - 3) + 1 </a:t>
            </a:r>
          </a:p>
          <a:p>
            <a:pPr marL="742950" lvl="1" indent="-28575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/>
              <a:t>       = </a:t>
            </a:r>
            <a:r>
              <a:rPr lang="en-US" sz="3200" b="1" dirty="0">
                <a:solidFill>
                  <a:srgbClr val="9900CC"/>
                </a:solidFill>
              </a:rPr>
              <a:t>2x</a:t>
            </a:r>
            <a:r>
              <a:rPr lang="en-US" sz="3200" b="1" baseline="30000" dirty="0">
                <a:solidFill>
                  <a:srgbClr val="9900CC"/>
                </a:solidFill>
              </a:rPr>
              <a:t>2</a:t>
            </a:r>
            <a:r>
              <a:rPr lang="en-US" sz="3200" b="1" dirty="0">
                <a:solidFill>
                  <a:srgbClr val="9900CC"/>
                </a:solidFill>
              </a:rPr>
              <a:t> - 5</a:t>
            </a:r>
            <a:r>
              <a:rPr lang="en-US" sz="3200" b="1" dirty="0"/>
              <a:t> </a:t>
            </a:r>
          </a:p>
          <a:p>
            <a:pPr marL="742950" lvl="1" indent="-285750" algn="ctr">
              <a:lnSpc>
                <a:spcPct val="90000"/>
              </a:lnSpc>
              <a:buFont typeface="Wingdings" pitchFamily="2" charset="2"/>
              <a:buNone/>
            </a:pPr>
            <a:endParaRPr lang="en-US" sz="3200" b="1" dirty="0"/>
          </a:p>
          <a:p>
            <a:pPr marL="0" indent="0" algn="ctr">
              <a:lnSpc>
                <a:spcPct val="90000"/>
              </a:lnSpc>
              <a:buNone/>
            </a:pPr>
            <a:r>
              <a:rPr lang="en-US" sz="3200" b="1" dirty="0"/>
              <a:t>Now let’s find </a:t>
            </a:r>
            <a:r>
              <a:rPr lang="en-US" sz="3200" b="1" smtClean="0"/>
              <a:t>q</a:t>
            </a:r>
            <a:r>
              <a:rPr lang="en-US" sz="2800" b="1" smtClean="0">
                <a:cs typeface="Arial" charset="0"/>
              </a:rPr>
              <a:t>(</a:t>
            </a:r>
            <a:r>
              <a:rPr lang="en-US" sz="3200" b="1" smtClean="0"/>
              <a:t>p(x))…</a:t>
            </a:r>
            <a:r>
              <a:rPr lang="en-US" sz="3200" dirty="0"/>
              <a:t> </a:t>
            </a:r>
          </a:p>
          <a:p>
            <a:pPr algn="ctr">
              <a:lnSpc>
                <a:spcPct val="9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573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56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56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56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56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56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56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56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56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543800" cy="1295400"/>
          </a:xfrm>
        </p:spPr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6: </a:t>
            </a:r>
            <a:r>
              <a:rPr lang="en-US" dirty="0"/>
              <a:t>Extension                 (Composite functions)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838200" y="1524000"/>
            <a:ext cx="8686800" cy="62484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/>
              <a:t>Given two functions:</a:t>
            </a:r>
          </a:p>
          <a:p>
            <a:pPr marL="742950" lvl="1" indent="-28575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/>
              <a:t>p(x) = 2x + 1 </a:t>
            </a:r>
          </a:p>
          <a:p>
            <a:pPr marL="742950" lvl="1" indent="-28575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/>
              <a:t>q(x) = x</a:t>
            </a:r>
            <a:r>
              <a:rPr lang="en-US" sz="3600" baseline="30000" dirty="0"/>
              <a:t>2</a:t>
            </a:r>
            <a:r>
              <a:rPr lang="en-US" sz="3600" dirty="0"/>
              <a:t> - 3 </a:t>
            </a:r>
          </a:p>
          <a:p>
            <a:pPr marL="742950" lvl="1" indent="-285750" algn="ctr">
              <a:lnSpc>
                <a:spcPct val="90000"/>
              </a:lnSpc>
              <a:buFont typeface="Wingdings" pitchFamily="2" charset="2"/>
              <a:buNone/>
            </a:pPr>
            <a:endParaRPr lang="en-US" sz="36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/>
              <a:t>Find </a:t>
            </a:r>
            <a:r>
              <a:rPr lang="en-US" sz="3600" dirty="0" smtClean="0"/>
              <a:t>q(p(x</a:t>
            </a:r>
            <a:r>
              <a:rPr lang="en-US" sz="3600" dirty="0"/>
              <a:t>)) </a:t>
            </a:r>
          </a:p>
          <a:p>
            <a:pPr marL="742950" lvl="1" indent="-28575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/>
              <a:t>     = q(2x + 1)</a:t>
            </a:r>
          </a:p>
          <a:p>
            <a:pPr marL="742950" lvl="1" indent="-28575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/>
              <a:t>          = (2x + 1)</a:t>
            </a:r>
            <a:r>
              <a:rPr lang="en-US" sz="3600" baseline="30000" dirty="0"/>
              <a:t>2</a:t>
            </a:r>
            <a:r>
              <a:rPr lang="en-US" sz="3600" dirty="0"/>
              <a:t> – 3</a:t>
            </a:r>
          </a:p>
          <a:p>
            <a:pPr marL="742950" lvl="1" indent="-28575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/>
              <a:t>               = 4x</a:t>
            </a:r>
            <a:r>
              <a:rPr lang="en-US" sz="3600" baseline="30000" dirty="0"/>
              <a:t>2</a:t>
            </a:r>
            <a:r>
              <a:rPr lang="en-US" sz="3600" dirty="0"/>
              <a:t> + 4x + 1 – 3</a:t>
            </a:r>
          </a:p>
          <a:p>
            <a:pPr marL="742950" lvl="1" indent="-28575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/>
              <a:t>         = </a:t>
            </a:r>
            <a:r>
              <a:rPr lang="en-US" sz="3600" b="1" dirty="0">
                <a:solidFill>
                  <a:srgbClr val="9900CC"/>
                </a:solidFill>
              </a:rPr>
              <a:t>4x</a:t>
            </a:r>
            <a:r>
              <a:rPr lang="en-US" sz="3600" b="1" baseline="30000" dirty="0">
                <a:solidFill>
                  <a:srgbClr val="9900CC"/>
                </a:solidFill>
              </a:rPr>
              <a:t>2</a:t>
            </a:r>
            <a:r>
              <a:rPr lang="en-US" sz="3600" b="1" dirty="0">
                <a:solidFill>
                  <a:srgbClr val="9900CC"/>
                </a:solidFill>
              </a:rPr>
              <a:t> + 4x - 2 </a:t>
            </a:r>
          </a:p>
          <a:p>
            <a:pPr marL="742950" lvl="1" indent="-285750" algn="ctr">
              <a:lnSpc>
                <a:spcPct val="90000"/>
              </a:lnSpc>
              <a:buFont typeface="Wingdings" pitchFamily="2" charset="2"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008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68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68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68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68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295400"/>
          </a:xfrm>
        </p:spPr>
        <p:txBody>
          <a:bodyPr/>
          <a:lstStyle/>
          <a:p>
            <a:r>
              <a:rPr lang="en-US" dirty="0" smtClean="0"/>
              <a:t>Example 7: Exit Ticket </a:t>
            </a:r>
            <a:br>
              <a:rPr lang="en-US" dirty="0" smtClean="0"/>
            </a:br>
            <a:r>
              <a:rPr lang="en-US" dirty="0" smtClean="0"/>
              <a:t>(On your own)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219201"/>
            <a:ext cx="81534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(x) = 2x + 3 and g(x) = 3x.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a) Find f(g(x)).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 Find g(f(x)).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6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Homework: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1680"/>
            <a:ext cx="7239000" cy="4846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Practice and Apply Worksheet </a:t>
            </a:r>
            <a:r>
              <a:rPr lang="en-US" sz="4400" dirty="0" smtClean="0"/>
              <a:t>2.6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Chapter 2 Test on Monday (Tuesday</a:t>
            </a:r>
            <a:r>
              <a:rPr lang="en-US" sz="4400" smtClean="0"/>
              <a:t>, November 17</a:t>
            </a:r>
            <a:r>
              <a:rPr lang="en-US" sz="4400" baseline="30000" smtClean="0"/>
              <a:t>th</a:t>
            </a:r>
            <a:r>
              <a:rPr lang="en-US" sz="4400" smtClean="0"/>
              <a:t>)</a:t>
            </a:r>
            <a:endParaRPr lang="en-US" sz="4400" dirty="0"/>
          </a:p>
          <a:p>
            <a:pPr marL="0" indent="0" algn="ctr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7333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7239000" cy="1143000"/>
          </a:xfrm>
        </p:spPr>
        <p:txBody>
          <a:bodyPr/>
          <a:lstStyle/>
          <a:p>
            <a:r>
              <a:rPr lang="en-US" dirty="0" smtClean="0"/>
              <a:t>Do NOW (5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75438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Simplify.</a:t>
            </a:r>
          </a:p>
          <a:p>
            <a:pPr marL="514350" indent="-514350">
              <a:buAutoNum type="arabicPeriod"/>
            </a:pPr>
            <a:r>
              <a:rPr lang="en-US" dirty="0" smtClean="0"/>
              <a:t>(x – 2) + (x + 5)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(3x + 4) – (-2x – 6)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(x + 2)(x – 3)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(2x – 1)(x + 5)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13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9C19-FB19-4A84-9106-8A60855D147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7543800" cy="1295400"/>
          </a:xfrm>
        </p:spPr>
        <p:txBody>
          <a:bodyPr/>
          <a:lstStyle/>
          <a:p>
            <a:pPr algn="ctr"/>
            <a:r>
              <a:rPr lang="en-US"/>
              <a:t>Arithmetic Combinations of Functions: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077200" cy="5562600"/>
          </a:xfrm>
        </p:spPr>
        <p:txBody>
          <a:bodyPr/>
          <a:lstStyle/>
          <a:p>
            <a:r>
              <a:rPr lang="en-US" dirty="0"/>
              <a:t>When you have two real numbers, you can combine them </a:t>
            </a:r>
            <a:r>
              <a:rPr lang="en-US" dirty="0" smtClean="0"/>
              <a:t>by </a:t>
            </a:r>
            <a:r>
              <a:rPr lang="en-US" dirty="0"/>
              <a:t>the operations of:</a:t>
            </a:r>
          </a:p>
          <a:p>
            <a:endParaRPr lang="en-US" dirty="0"/>
          </a:p>
          <a:p>
            <a:r>
              <a:rPr lang="en-US" dirty="0"/>
              <a:t> Addition</a:t>
            </a:r>
          </a:p>
          <a:p>
            <a:r>
              <a:rPr lang="en-US" dirty="0"/>
              <a:t> Subtraction</a:t>
            </a:r>
          </a:p>
          <a:p>
            <a:r>
              <a:rPr lang="en-US" dirty="0"/>
              <a:t> Multiplication </a:t>
            </a:r>
          </a:p>
          <a:p>
            <a:r>
              <a:rPr lang="en-US" dirty="0"/>
              <a:t> Division</a:t>
            </a:r>
          </a:p>
          <a:p>
            <a:endParaRPr lang="en-US" dirty="0"/>
          </a:p>
          <a:p>
            <a:r>
              <a:rPr lang="en-US" dirty="0"/>
              <a:t>Two functions can also be combined using these operations.</a:t>
            </a:r>
          </a:p>
        </p:txBody>
      </p:sp>
    </p:spTree>
    <p:extLst>
      <p:ext uri="{BB962C8B-B14F-4D97-AF65-F5344CB8AC3E}">
        <p14:creationId xmlns:p14="http://schemas.microsoft.com/office/powerpoint/2010/main" val="337137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3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13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13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C8D91-6B4D-4E66-AC64-00CDA963C0D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5438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500">
                <a:solidFill>
                  <a:srgbClr val="0000FF"/>
                </a:solidFill>
              </a:rPr>
              <a:t>Sum, Difference, Product, and Quotient of Functions</a:t>
            </a:r>
            <a:br>
              <a:rPr lang="en-US" sz="3500">
                <a:solidFill>
                  <a:srgbClr val="0000FF"/>
                </a:solidFill>
              </a:rPr>
            </a:br>
            <a:endParaRPr lang="en-US" sz="3500">
              <a:solidFill>
                <a:srgbClr val="0000FF"/>
              </a:solidFill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Let </a:t>
            </a:r>
            <a:r>
              <a:rPr lang="en-US" sz="3200" b="1" i="1" dirty="0">
                <a:latin typeface="Arial" pitchFamily="34" charset="0"/>
                <a:cs typeface="Arial" pitchFamily="34" charset="0"/>
              </a:rPr>
              <a:t>f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3200" b="1" i="1" dirty="0">
                <a:latin typeface="Arial" pitchFamily="34" charset="0"/>
                <a:cs typeface="Arial" pitchFamily="34" charset="0"/>
              </a:rPr>
              <a:t>g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be two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functions.  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Then the </a:t>
            </a:r>
            <a:r>
              <a:rPr lang="en-US" sz="3200" b="1" i="1" u="sng" dirty="0">
                <a:latin typeface="Arial" pitchFamily="34" charset="0"/>
                <a:cs typeface="Arial" pitchFamily="34" charset="0"/>
              </a:rPr>
              <a:t>sum, difference, product, and quotient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of </a:t>
            </a:r>
            <a:r>
              <a:rPr lang="en-US" sz="3200" b="1" i="1" dirty="0">
                <a:latin typeface="Arial" pitchFamily="34" charset="0"/>
                <a:cs typeface="Arial" pitchFamily="34" charset="0"/>
              </a:rPr>
              <a:t>f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3200" b="1" i="1" dirty="0">
                <a:latin typeface="Arial" pitchFamily="34" charset="0"/>
                <a:cs typeface="Arial" pitchFamily="34" charset="0"/>
              </a:rPr>
              <a:t>g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are defined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as:</a:t>
            </a:r>
          </a:p>
          <a:p>
            <a:pPr algn="ctr">
              <a:buFont typeface="Wingdings" pitchFamily="2" charset="2"/>
              <a:buNone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(1)   Sum: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>f + g)(x) = f(x) + g(x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3200" i="1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(2)   Difference: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>f - g)(x) = f(x) – g(x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3200" i="1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3)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Product: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	(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fg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)(x) = f(x)·g(x)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4)   Quotient: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>	(f/g)(x) = f(x)/g(x)</a:t>
            </a:r>
          </a:p>
          <a:p>
            <a:pPr algn="ctr">
              <a:buFont typeface="Wingdings" pitchFamily="2" charset="2"/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2767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1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16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08CFC-D184-4872-AE6C-C1DD3D7470C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1: </a:t>
            </a:r>
            <a:r>
              <a:rPr lang="en-US" dirty="0"/>
              <a:t>Finding Arithmetic Combinations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525" y="1676400"/>
            <a:ext cx="4714875" cy="51387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For the following functions </a:t>
            </a:r>
            <a:r>
              <a:rPr lang="en-US" sz="3200" i="1" dirty="0"/>
              <a:t>f </a:t>
            </a:r>
            <a:r>
              <a:rPr lang="en-US" sz="3200" dirty="0"/>
              <a:t>and </a:t>
            </a:r>
            <a:r>
              <a:rPr lang="en-US" sz="3200" i="1" dirty="0"/>
              <a:t>g</a:t>
            </a:r>
            <a:r>
              <a:rPr lang="en-US" sz="3200" dirty="0"/>
              <a:t>, find the </a:t>
            </a:r>
            <a:r>
              <a:rPr lang="en-US" sz="3200" b="1" i="1" dirty="0"/>
              <a:t>sum</a:t>
            </a:r>
            <a:r>
              <a:rPr lang="en-US" sz="3200" dirty="0"/>
              <a:t>, </a:t>
            </a:r>
            <a:r>
              <a:rPr lang="en-US" sz="3200" b="1" i="1" dirty="0"/>
              <a:t>difference</a:t>
            </a:r>
            <a:r>
              <a:rPr lang="en-US" sz="3200" dirty="0"/>
              <a:t>, </a:t>
            </a:r>
            <a:r>
              <a:rPr lang="en-US" sz="3200" b="1" i="1" dirty="0"/>
              <a:t>product</a:t>
            </a:r>
            <a:r>
              <a:rPr lang="en-US" sz="3200" dirty="0"/>
              <a:t>, and </a:t>
            </a:r>
            <a:r>
              <a:rPr lang="en-US" sz="3200" b="1" i="1" dirty="0"/>
              <a:t>quotient </a:t>
            </a:r>
            <a:r>
              <a:rPr lang="en-US" sz="3200" dirty="0"/>
              <a:t>of </a:t>
            </a:r>
            <a:r>
              <a:rPr lang="en-US" sz="3200" i="1" dirty="0"/>
              <a:t>f</a:t>
            </a:r>
            <a:r>
              <a:rPr lang="en-US" sz="3200" dirty="0"/>
              <a:t> and </a:t>
            </a:r>
            <a:r>
              <a:rPr lang="en-US" sz="3200" i="1" dirty="0"/>
              <a:t>g</a:t>
            </a:r>
            <a:r>
              <a:rPr lang="en-US" sz="3200" dirty="0"/>
              <a:t>.</a:t>
            </a:r>
          </a:p>
          <a:p>
            <a:pPr algn="ctr">
              <a:buFont typeface="Wingdings" pitchFamily="2" charset="2"/>
              <a:buNone/>
            </a:pPr>
            <a:r>
              <a:rPr lang="en-US" sz="3200" dirty="0"/>
              <a:t> </a:t>
            </a:r>
          </a:p>
          <a:p>
            <a:pPr marL="0" indent="0" algn="ctr">
              <a:buNone/>
            </a:pPr>
            <a:r>
              <a:rPr lang="en-US" sz="3200" dirty="0"/>
              <a:t>Also find the domain of each.</a:t>
            </a:r>
          </a:p>
          <a:p>
            <a:pPr>
              <a:buFont typeface="Wingdings" pitchFamily="2" charset="2"/>
              <a:buNone/>
            </a:pPr>
            <a:endParaRPr lang="en-US" sz="3600" dirty="0"/>
          </a:p>
          <a:p>
            <a:pPr>
              <a:buFont typeface="Wingdings" pitchFamily="2" charset="2"/>
              <a:buNone/>
            </a:pPr>
            <a:endParaRPr lang="en-US" sz="2600" dirty="0"/>
          </a:p>
        </p:txBody>
      </p:sp>
      <p:graphicFrame>
        <p:nvGraphicFramePr>
          <p:cNvPr id="518148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521081904"/>
              </p:ext>
            </p:extLst>
          </p:nvPr>
        </p:nvGraphicFramePr>
        <p:xfrm>
          <a:off x="4886325" y="2476500"/>
          <a:ext cx="4257675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Microsoft Equation 3.0" r:id="rId4" imgW="1244520" imgH="457200" progId="Equation.3">
                  <p:embed/>
                </p:oleObj>
              </mc:Choice>
              <mc:Fallback>
                <p:oleObj name="Microsoft Equation 3.0" r:id="rId4" imgW="12445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325" y="2476500"/>
                        <a:ext cx="4257675" cy="171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52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8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22C5-CA13-40FE-8FFA-A9C33C9DF82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7543800" cy="1295400"/>
          </a:xfrm>
        </p:spPr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526345" name="Text Box 9"/>
          <p:cNvSpPr txBox="1">
            <a:spLocks noChangeArrowheads="1"/>
          </p:cNvSpPr>
          <p:nvPr/>
        </p:nvSpPr>
        <p:spPr bwMode="auto">
          <a:xfrm>
            <a:off x="768350" y="2514600"/>
            <a:ext cx="6318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(f + g)(x) = f(x) + g(x)</a:t>
            </a:r>
          </a:p>
          <a:p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              = (-3x-1) + (2x²-4x+5)</a:t>
            </a:r>
          </a:p>
          <a:p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              = </a:t>
            </a:r>
            <a:r>
              <a:rPr lang="en-US" sz="36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2x² - 7x + 4</a:t>
            </a:r>
          </a:p>
          <a:p>
            <a:endParaRPr lang="en-US" sz="3600" i="1" dirty="0">
              <a:solidFill>
                <a:srgbClr val="1C1C1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Domain: </a:t>
            </a:r>
            <a:r>
              <a:rPr lang="en-US" sz="3600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(-∞,∞)</a:t>
            </a:r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dirty="0"/>
          </a:p>
        </p:txBody>
      </p:sp>
      <p:graphicFrame>
        <p:nvGraphicFramePr>
          <p:cNvPr id="526347" name="Object 11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418513762"/>
              </p:ext>
            </p:extLst>
          </p:nvPr>
        </p:nvGraphicFramePr>
        <p:xfrm>
          <a:off x="3200400" y="328612"/>
          <a:ext cx="3724275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Microsoft Equation 3.0" r:id="rId4" imgW="1244520" imgH="457200" progId="Equation.3">
                  <p:embed/>
                </p:oleObj>
              </mc:Choice>
              <mc:Fallback>
                <p:oleObj name="Microsoft Equation 3.0" r:id="rId4" imgW="12445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28612"/>
                        <a:ext cx="3724275" cy="150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435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263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26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26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26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26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7853-914A-451E-B841-B6BE0F87F88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7543800" cy="1295400"/>
          </a:xfrm>
        </p:spPr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537604" name="Text Box 4"/>
          <p:cNvSpPr txBox="1">
            <a:spLocks noChangeArrowheads="1"/>
          </p:cNvSpPr>
          <p:nvPr/>
        </p:nvSpPr>
        <p:spPr bwMode="auto">
          <a:xfrm>
            <a:off x="838200" y="2514600"/>
            <a:ext cx="60769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(f - g)(x) = f(x) - g(x)</a:t>
            </a:r>
          </a:p>
          <a:p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             = (-3x-1) - (2x²-4x+5)</a:t>
            </a:r>
          </a:p>
          <a:p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             = -</a:t>
            </a:r>
            <a:r>
              <a:rPr lang="en-US" sz="36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2x² + x - 6</a:t>
            </a:r>
          </a:p>
          <a:p>
            <a:endParaRPr lang="en-US" sz="3600" i="1" dirty="0">
              <a:solidFill>
                <a:srgbClr val="1C1C1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Domain: </a:t>
            </a:r>
            <a:r>
              <a:rPr lang="en-US" sz="3600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(-∞,∞)</a:t>
            </a:r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dirty="0"/>
          </a:p>
        </p:txBody>
      </p:sp>
      <p:graphicFrame>
        <p:nvGraphicFramePr>
          <p:cNvPr id="537605" name="Object 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45028454"/>
              </p:ext>
            </p:extLst>
          </p:nvPr>
        </p:nvGraphicFramePr>
        <p:xfrm>
          <a:off x="3200400" y="252412"/>
          <a:ext cx="3724275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Microsoft Equation 3.0" r:id="rId4" imgW="1244520" imgH="457200" progId="Equation.3">
                  <p:embed/>
                </p:oleObj>
              </mc:Choice>
              <mc:Fallback>
                <p:oleObj name="Microsoft Equation 3.0" r:id="rId4" imgW="12445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52412"/>
                        <a:ext cx="3724275" cy="150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2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376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37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37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37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37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69DA-CBB1-4224-863B-E0141972D0D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7543800" cy="1295400"/>
          </a:xfrm>
        </p:spPr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538628" name="Text Box 4"/>
          <p:cNvSpPr txBox="1">
            <a:spLocks noChangeArrowheads="1"/>
          </p:cNvSpPr>
          <p:nvPr/>
        </p:nvSpPr>
        <p:spPr bwMode="auto">
          <a:xfrm>
            <a:off x="304800" y="2286000"/>
            <a:ext cx="63055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600" i="1" dirty="0" err="1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fg</a:t>
            </a:r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)(x) = f(x)·g(x)</a:t>
            </a:r>
          </a:p>
          <a:p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             = (-3x-1)(2x²-4x+5)</a:t>
            </a:r>
          </a:p>
          <a:p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             = </a:t>
            </a:r>
            <a:r>
              <a:rPr lang="en-US" sz="36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-6x³ + 10x² - 11x - 5</a:t>
            </a:r>
          </a:p>
          <a:p>
            <a:endParaRPr lang="en-US" sz="3600" i="1" dirty="0">
              <a:solidFill>
                <a:srgbClr val="1C1C1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Domain: </a:t>
            </a:r>
            <a:r>
              <a:rPr lang="en-US" sz="3600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(-∞,∞)</a:t>
            </a:r>
            <a:r>
              <a:rPr lang="en-US" sz="3600" i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dirty="0"/>
          </a:p>
        </p:txBody>
      </p:sp>
      <p:graphicFrame>
        <p:nvGraphicFramePr>
          <p:cNvPr id="538629" name="Object 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860399873"/>
              </p:ext>
            </p:extLst>
          </p:nvPr>
        </p:nvGraphicFramePr>
        <p:xfrm>
          <a:off x="3200400" y="328612"/>
          <a:ext cx="3724275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Microsoft Equation 3.0" r:id="rId4" imgW="1244520" imgH="457200" progId="Equation.3">
                  <p:embed/>
                </p:oleObj>
              </mc:Choice>
              <mc:Fallback>
                <p:oleObj name="Microsoft Equation 3.0" r:id="rId4" imgW="12445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28612"/>
                        <a:ext cx="3724275" cy="150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413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386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38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38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38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38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2101</TotalTime>
  <Words>958</Words>
  <Application>Microsoft Office PowerPoint</Application>
  <PresentationFormat>On-screen Show (4:3)</PresentationFormat>
  <Paragraphs>212</Paragraphs>
  <Slides>25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Cambria Math</vt:lpstr>
      <vt:lpstr>Trebuchet MS</vt:lpstr>
      <vt:lpstr>Wingdings</vt:lpstr>
      <vt:lpstr>Wingdings 2</vt:lpstr>
      <vt:lpstr>Opulent</vt:lpstr>
      <vt:lpstr>Microsoft Equation 3.0</vt:lpstr>
      <vt:lpstr>Section 2.6 Operations With Functions</vt:lpstr>
      <vt:lpstr>Objective:</vt:lpstr>
      <vt:lpstr>Do NOW (5 minutes)</vt:lpstr>
      <vt:lpstr>Arithmetic Combinations of Functions:</vt:lpstr>
      <vt:lpstr>Sum, Difference, Product, and Quotient of Functions </vt:lpstr>
      <vt:lpstr>Example 1: Finding Arithmetic Combinations</vt:lpstr>
      <vt:lpstr>Example 1:</vt:lpstr>
      <vt:lpstr>Example 1:</vt:lpstr>
      <vt:lpstr>Example 1:</vt:lpstr>
      <vt:lpstr>Example 1:</vt:lpstr>
      <vt:lpstr>PowerPoint Presentation</vt:lpstr>
      <vt:lpstr>Example 2 : Finding Arithmetic Combinations</vt:lpstr>
      <vt:lpstr>Example 2:</vt:lpstr>
      <vt:lpstr>Example 2:</vt:lpstr>
      <vt:lpstr>Example 2:</vt:lpstr>
      <vt:lpstr>Example 2:</vt:lpstr>
      <vt:lpstr>Homework</vt:lpstr>
      <vt:lpstr>Example 3: Real World Application</vt:lpstr>
      <vt:lpstr>Example 4: Using your Graphing calculator</vt:lpstr>
      <vt:lpstr>Homework:</vt:lpstr>
      <vt:lpstr>Example 5: Using your graphing calculator</vt:lpstr>
      <vt:lpstr>Example 6: Extension                 (Composite functions)</vt:lpstr>
      <vt:lpstr>Example 6: Extension                 (Composite functions)</vt:lpstr>
      <vt:lpstr>Example 7: Exit Ticket  (On your own)</vt:lpstr>
      <vt:lpstr>Homework: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2.2  Properties of Exponents</dc:title>
  <dc:creator>Kimberly</dc:creator>
  <cp:lastModifiedBy>Cassandra</cp:lastModifiedBy>
  <cp:revision>69</cp:revision>
  <dcterms:created xsi:type="dcterms:W3CDTF">2012-06-28T19:14:09Z</dcterms:created>
  <dcterms:modified xsi:type="dcterms:W3CDTF">2015-11-10T01:48:58Z</dcterms:modified>
</cp:coreProperties>
</file>